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2" r:id="rId3"/>
    <p:sldId id="257" r:id="rId4"/>
    <p:sldId id="258" r:id="rId5"/>
    <p:sldId id="259" r:id="rId6"/>
    <p:sldId id="260" r:id="rId7"/>
    <p:sldId id="265" r:id="rId8"/>
    <p:sldId id="263" r:id="rId9"/>
    <p:sldId id="273" r:id="rId10"/>
    <p:sldId id="266" r:id="rId11"/>
    <p:sldId id="267" r:id="rId12"/>
    <p:sldId id="269" r:id="rId13"/>
    <p:sldId id="264" r:id="rId14"/>
    <p:sldId id="272" r:id="rId15"/>
    <p:sldId id="261" r:id="rId16"/>
    <p:sldId id="270" r:id="rId1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F49AC4E-9970-08D2-74E8-EA383FE31A0F}" v="664" dt="2025-07-06T23:46:39.475"/>
    <p1510:client id="{4FC22EF8-4818-0592-A081-583CA9EB11CF}" v="471" dt="2025-07-07T00:39:39.985"/>
    <p1510:client id="{5718E4EE-CF16-4F73-BEE5-CF017F774089}" v="1128" dt="2025-07-07T03:07:57.13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05" d="100"/>
          <a:sy n="105" d="100"/>
        </p:scale>
        <p:origin x="1794" y="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B97B1D8-8463-4FA5-951D-AF713BE88084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FA9C75FD-90AD-4F9E-9FFD-205A05AC5E1B}">
      <dgm:prSet/>
      <dgm:spPr>
        <a:solidFill>
          <a:schemeClr val="accent1"/>
        </a:solidFill>
      </dgm:spPr>
      <dgm:t>
        <a:bodyPr/>
        <a:lstStyle/>
        <a:p>
          <a:r>
            <a:rPr lang="en-US" dirty="0"/>
            <a:t>Logs all traffic that flows in and out of a machine</a:t>
          </a:r>
        </a:p>
      </dgm:t>
    </dgm:pt>
    <dgm:pt modelId="{8E07DF05-0635-4F7F-B017-AF4DF311CC9D}" type="parTrans" cxnId="{422FAEA1-58C0-4347-9553-07495804CD60}">
      <dgm:prSet/>
      <dgm:spPr/>
      <dgm:t>
        <a:bodyPr/>
        <a:lstStyle/>
        <a:p>
          <a:endParaRPr lang="en-US"/>
        </a:p>
      </dgm:t>
    </dgm:pt>
    <dgm:pt modelId="{174131C1-76A5-4D3B-9C08-32ABBC3AEE9D}" type="sibTrans" cxnId="{422FAEA1-58C0-4347-9553-07495804CD60}">
      <dgm:prSet/>
      <dgm:spPr/>
      <dgm:t>
        <a:bodyPr/>
        <a:lstStyle/>
        <a:p>
          <a:endParaRPr lang="en-US"/>
        </a:p>
      </dgm:t>
    </dgm:pt>
    <dgm:pt modelId="{878D0378-8B80-4082-850D-7B0948D22AA8}">
      <dgm:prSet/>
      <dgm:spPr>
        <a:solidFill>
          <a:schemeClr val="accent1"/>
        </a:solidFill>
      </dgm:spPr>
      <dgm:t>
        <a:bodyPr/>
        <a:lstStyle/>
        <a:p>
          <a:r>
            <a:rPr lang="en-US" dirty="0"/>
            <a:t>Useful diagnostic tool when something is not working</a:t>
          </a:r>
        </a:p>
      </dgm:t>
    </dgm:pt>
    <dgm:pt modelId="{15BD5683-34C7-4639-9C7F-622204C28D2C}" type="parTrans" cxnId="{98C4AC19-C8A5-48EE-B691-351C0E946A59}">
      <dgm:prSet/>
      <dgm:spPr/>
      <dgm:t>
        <a:bodyPr/>
        <a:lstStyle/>
        <a:p>
          <a:endParaRPr lang="en-US"/>
        </a:p>
      </dgm:t>
    </dgm:pt>
    <dgm:pt modelId="{2AD31F30-8BF3-4CA4-81A0-813E309BD373}" type="sibTrans" cxnId="{98C4AC19-C8A5-48EE-B691-351C0E946A59}">
      <dgm:prSet/>
      <dgm:spPr/>
      <dgm:t>
        <a:bodyPr/>
        <a:lstStyle/>
        <a:p>
          <a:endParaRPr lang="en-US"/>
        </a:p>
      </dgm:t>
    </dgm:pt>
    <dgm:pt modelId="{5C5E233E-E0C6-441F-A1AB-17E777A1ABF4}">
      <dgm:prSet/>
      <dgm:spPr>
        <a:solidFill>
          <a:schemeClr val="accent1"/>
        </a:solidFill>
      </dgm:spPr>
      <dgm:t>
        <a:bodyPr/>
        <a:lstStyle/>
        <a:p>
          <a:r>
            <a:rPr lang="en-US" dirty="0"/>
            <a:t>Wireshark is the most common tool</a:t>
          </a:r>
        </a:p>
      </dgm:t>
    </dgm:pt>
    <dgm:pt modelId="{205714AB-0651-4A14-9267-E4EAFFD5B22C}" type="parTrans" cxnId="{E0013814-A81B-4639-B9B5-33D463682095}">
      <dgm:prSet/>
      <dgm:spPr/>
      <dgm:t>
        <a:bodyPr/>
        <a:lstStyle/>
        <a:p>
          <a:endParaRPr lang="en-US"/>
        </a:p>
      </dgm:t>
    </dgm:pt>
    <dgm:pt modelId="{67458EF3-65A6-4320-978C-EEEB3EAE17B7}" type="sibTrans" cxnId="{E0013814-A81B-4639-B9B5-33D463682095}">
      <dgm:prSet/>
      <dgm:spPr/>
      <dgm:t>
        <a:bodyPr/>
        <a:lstStyle/>
        <a:p>
          <a:endParaRPr lang="en-US"/>
        </a:p>
      </dgm:t>
    </dgm:pt>
    <dgm:pt modelId="{A873DA21-5CE2-47CB-920C-089AEFFEAF26}" type="pres">
      <dgm:prSet presAssocID="{4B97B1D8-8463-4FA5-951D-AF713BE88084}" presName="linear" presStyleCnt="0">
        <dgm:presLayoutVars>
          <dgm:animLvl val="lvl"/>
          <dgm:resizeHandles val="exact"/>
        </dgm:presLayoutVars>
      </dgm:prSet>
      <dgm:spPr/>
    </dgm:pt>
    <dgm:pt modelId="{EE213511-0E9A-4E5C-B79A-F4BD2DA6B8E2}" type="pres">
      <dgm:prSet presAssocID="{FA9C75FD-90AD-4F9E-9FFD-205A05AC5E1B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0C8CF3F7-EA39-4AF8-95A8-99891CFD9A51}" type="pres">
      <dgm:prSet presAssocID="{174131C1-76A5-4D3B-9C08-32ABBC3AEE9D}" presName="spacer" presStyleCnt="0"/>
      <dgm:spPr/>
    </dgm:pt>
    <dgm:pt modelId="{F47D1D29-4D94-4013-A5BE-8D17BA8592C2}" type="pres">
      <dgm:prSet presAssocID="{878D0378-8B80-4082-850D-7B0948D22AA8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42FBADD9-5D42-496C-B28E-A76554B33527}" type="pres">
      <dgm:prSet presAssocID="{2AD31F30-8BF3-4CA4-81A0-813E309BD373}" presName="spacer" presStyleCnt="0"/>
      <dgm:spPr/>
    </dgm:pt>
    <dgm:pt modelId="{4C41A197-B969-4711-BE0B-1D46AE727FB3}" type="pres">
      <dgm:prSet presAssocID="{5C5E233E-E0C6-441F-A1AB-17E777A1ABF4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E0013814-A81B-4639-B9B5-33D463682095}" srcId="{4B97B1D8-8463-4FA5-951D-AF713BE88084}" destId="{5C5E233E-E0C6-441F-A1AB-17E777A1ABF4}" srcOrd="2" destOrd="0" parTransId="{205714AB-0651-4A14-9267-E4EAFFD5B22C}" sibTransId="{67458EF3-65A6-4320-978C-EEEB3EAE17B7}"/>
    <dgm:cxn modelId="{98C4AC19-C8A5-48EE-B691-351C0E946A59}" srcId="{4B97B1D8-8463-4FA5-951D-AF713BE88084}" destId="{878D0378-8B80-4082-850D-7B0948D22AA8}" srcOrd="1" destOrd="0" parTransId="{15BD5683-34C7-4639-9C7F-622204C28D2C}" sibTransId="{2AD31F30-8BF3-4CA4-81A0-813E309BD373}"/>
    <dgm:cxn modelId="{CB11281E-8D79-4953-A4E2-840DDD762736}" type="presOf" srcId="{FA9C75FD-90AD-4F9E-9FFD-205A05AC5E1B}" destId="{EE213511-0E9A-4E5C-B79A-F4BD2DA6B8E2}" srcOrd="0" destOrd="0" presId="urn:microsoft.com/office/officeart/2005/8/layout/vList2"/>
    <dgm:cxn modelId="{422FAEA1-58C0-4347-9553-07495804CD60}" srcId="{4B97B1D8-8463-4FA5-951D-AF713BE88084}" destId="{FA9C75FD-90AD-4F9E-9FFD-205A05AC5E1B}" srcOrd="0" destOrd="0" parTransId="{8E07DF05-0635-4F7F-B017-AF4DF311CC9D}" sibTransId="{174131C1-76A5-4D3B-9C08-32ABBC3AEE9D}"/>
    <dgm:cxn modelId="{0B830DB3-4BC2-4039-A413-38045D3E22BD}" type="presOf" srcId="{4B97B1D8-8463-4FA5-951D-AF713BE88084}" destId="{A873DA21-5CE2-47CB-920C-089AEFFEAF26}" srcOrd="0" destOrd="0" presId="urn:microsoft.com/office/officeart/2005/8/layout/vList2"/>
    <dgm:cxn modelId="{44A239D3-4446-4F90-B11E-62BEA90ACD14}" type="presOf" srcId="{878D0378-8B80-4082-850D-7B0948D22AA8}" destId="{F47D1D29-4D94-4013-A5BE-8D17BA8592C2}" srcOrd="0" destOrd="0" presId="urn:microsoft.com/office/officeart/2005/8/layout/vList2"/>
    <dgm:cxn modelId="{2685D1D5-E6A3-4CB6-A412-2C68E966AA29}" type="presOf" srcId="{5C5E233E-E0C6-441F-A1AB-17E777A1ABF4}" destId="{4C41A197-B969-4711-BE0B-1D46AE727FB3}" srcOrd="0" destOrd="0" presId="urn:microsoft.com/office/officeart/2005/8/layout/vList2"/>
    <dgm:cxn modelId="{31082021-7BE3-477B-9585-B238A98884DB}" type="presParOf" srcId="{A873DA21-5CE2-47CB-920C-089AEFFEAF26}" destId="{EE213511-0E9A-4E5C-B79A-F4BD2DA6B8E2}" srcOrd="0" destOrd="0" presId="urn:microsoft.com/office/officeart/2005/8/layout/vList2"/>
    <dgm:cxn modelId="{90144DDE-CE8E-4C5E-8741-D773F8D50993}" type="presParOf" srcId="{A873DA21-5CE2-47CB-920C-089AEFFEAF26}" destId="{0C8CF3F7-EA39-4AF8-95A8-99891CFD9A51}" srcOrd="1" destOrd="0" presId="urn:microsoft.com/office/officeart/2005/8/layout/vList2"/>
    <dgm:cxn modelId="{3DE430F5-6F24-4204-8FD0-2F0631027457}" type="presParOf" srcId="{A873DA21-5CE2-47CB-920C-089AEFFEAF26}" destId="{F47D1D29-4D94-4013-A5BE-8D17BA8592C2}" srcOrd="2" destOrd="0" presId="urn:microsoft.com/office/officeart/2005/8/layout/vList2"/>
    <dgm:cxn modelId="{2FCCED57-B2C2-4F29-A997-DE0A8CD8DF85}" type="presParOf" srcId="{A873DA21-5CE2-47CB-920C-089AEFFEAF26}" destId="{42FBADD9-5D42-496C-B28E-A76554B33527}" srcOrd="3" destOrd="0" presId="urn:microsoft.com/office/officeart/2005/8/layout/vList2"/>
    <dgm:cxn modelId="{AF5562CF-97D1-49ED-BCA4-B6B0E65CA487}" type="presParOf" srcId="{A873DA21-5CE2-47CB-920C-089AEFFEAF26}" destId="{4C41A197-B969-4711-BE0B-1D46AE727FB3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8C0830D3-DE32-4F3F-920B-F7805748D55E}" type="doc">
      <dgm:prSet loTypeId="urn:microsoft.com/office/officeart/2005/8/layout/matrix3" loCatId="matrix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465DF296-AE67-44C5-8549-5291CD1B5FA1}">
      <dgm:prSet/>
      <dgm:spPr/>
      <dgm:t>
        <a:bodyPr/>
        <a:lstStyle/>
        <a:p>
          <a:r>
            <a:rPr lang="en-US"/>
            <a:t>Pktmon is a powerful, built-in packet capture tool on Windows.</a:t>
          </a:r>
        </a:p>
      </dgm:t>
    </dgm:pt>
    <dgm:pt modelId="{0488405E-73CA-4589-9836-4CB677A8774A}" type="parTrans" cxnId="{C793BF8C-CD00-4B74-A187-3D5C0E94A1B3}">
      <dgm:prSet/>
      <dgm:spPr/>
      <dgm:t>
        <a:bodyPr/>
        <a:lstStyle/>
        <a:p>
          <a:endParaRPr lang="en-US"/>
        </a:p>
      </dgm:t>
    </dgm:pt>
    <dgm:pt modelId="{8207BB97-14CC-4879-91E5-74679F80CFF2}" type="sibTrans" cxnId="{C793BF8C-CD00-4B74-A187-3D5C0E94A1B3}">
      <dgm:prSet/>
      <dgm:spPr/>
      <dgm:t>
        <a:bodyPr/>
        <a:lstStyle/>
        <a:p>
          <a:endParaRPr lang="en-US"/>
        </a:p>
      </dgm:t>
    </dgm:pt>
    <dgm:pt modelId="{F199AE9C-5344-470E-93BF-0E528346E18E}">
      <dgm:prSet/>
      <dgm:spPr/>
      <dgm:t>
        <a:bodyPr/>
        <a:lstStyle/>
        <a:p>
          <a:r>
            <a:rPr lang="en-US"/>
            <a:t>Easily captures traffic without installing additional software.</a:t>
          </a:r>
        </a:p>
      </dgm:t>
    </dgm:pt>
    <dgm:pt modelId="{CF044B55-68F7-477A-8D6D-4CD4F92FC880}" type="parTrans" cxnId="{0E0D8506-DE18-46E7-B49D-1C2AB2648809}">
      <dgm:prSet/>
      <dgm:spPr/>
      <dgm:t>
        <a:bodyPr/>
        <a:lstStyle/>
        <a:p>
          <a:endParaRPr lang="en-US"/>
        </a:p>
      </dgm:t>
    </dgm:pt>
    <dgm:pt modelId="{179DD18D-C349-4881-97A2-5A91E1D32FF4}" type="sibTrans" cxnId="{0E0D8506-DE18-46E7-B49D-1C2AB2648809}">
      <dgm:prSet/>
      <dgm:spPr/>
      <dgm:t>
        <a:bodyPr/>
        <a:lstStyle/>
        <a:p>
          <a:endParaRPr lang="en-US"/>
        </a:p>
      </dgm:t>
    </dgm:pt>
    <dgm:pt modelId="{D507A60F-A201-46F3-9984-EB6FACF128C7}">
      <dgm:prSet/>
      <dgm:spPr/>
      <dgm:t>
        <a:bodyPr/>
        <a:lstStyle/>
        <a:p>
          <a:r>
            <a:rPr lang="en-US"/>
            <a:t>Convert captures to .pcapng and analyze them in Wireshark or examine the data as text.</a:t>
          </a:r>
        </a:p>
      </dgm:t>
    </dgm:pt>
    <dgm:pt modelId="{803D706E-813D-4950-8463-27E198C8BBB4}" type="parTrans" cxnId="{14491212-2425-48F7-97E7-466CDBB6483A}">
      <dgm:prSet/>
      <dgm:spPr/>
      <dgm:t>
        <a:bodyPr/>
        <a:lstStyle/>
        <a:p>
          <a:endParaRPr lang="en-US"/>
        </a:p>
      </dgm:t>
    </dgm:pt>
    <dgm:pt modelId="{C57802F2-E779-4B8A-87F9-1D473622278B}" type="sibTrans" cxnId="{14491212-2425-48F7-97E7-466CDBB6483A}">
      <dgm:prSet/>
      <dgm:spPr/>
      <dgm:t>
        <a:bodyPr/>
        <a:lstStyle/>
        <a:p>
          <a:endParaRPr lang="en-US"/>
        </a:p>
      </dgm:t>
    </dgm:pt>
    <dgm:pt modelId="{81A28804-CC33-4F28-A6C5-971A98F36539}">
      <dgm:prSet/>
      <dgm:spPr/>
      <dgm:t>
        <a:bodyPr/>
        <a:lstStyle/>
        <a:p>
          <a:r>
            <a:rPr lang="en-US"/>
            <a:t>Ideal for troubleshooting and network diagnostics.</a:t>
          </a:r>
        </a:p>
      </dgm:t>
    </dgm:pt>
    <dgm:pt modelId="{F8198109-FF02-4775-BAC7-AFEFB17954BF}" type="parTrans" cxnId="{AFC70E1E-8E20-4CB7-A065-C558BE2F74D2}">
      <dgm:prSet/>
      <dgm:spPr/>
      <dgm:t>
        <a:bodyPr/>
        <a:lstStyle/>
        <a:p>
          <a:endParaRPr lang="en-US"/>
        </a:p>
      </dgm:t>
    </dgm:pt>
    <dgm:pt modelId="{99547EFA-87B7-4786-A4D2-B72FAB919B0D}" type="sibTrans" cxnId="{AFC70E1E-8E20-4CB7-A065-C558BE2F74D2}">
      <dgm:prSet/>
      <dgm:spPr/>
      <dgm:t>
        <a:bodyPr/>
        <a:lstStyle/>
        <a:p>
          <a:endParaRPr lang="en-US"/>
        </a:p>
      </dgm:t>
    </dgm:pt>
    <dgm:pt modelId="{B162DA6C-5D37-4CDE-B9E0-4CCBEC0CE349}" type="pres">
      <dgm:prSet presAssocID="{8C0830D3-DE32-4F3F-920B-F7805748D55E}" presName="matrix" presStyleCnt="0">
        <dgm:presLayoutVars>
          <dgm:chMax val="1"/>
          <dgm:dir/>
          <dgm:resizeHandles val="exact"/>
        </dgm:presLayoutVars>
      </dgm:prSet>
      <dgm:spPr/>
    </dgm:pt>
    <dgm:pt modelId="{6E83CBAD-EBAB-4FEE-965C-5BB5DABF77D2}" type="pres">
      <dgm:prSet presAssocID="{8C0830D3-DE32-4F3F-920B-F7805748D55E}" presName="diamond" presStyleLbl="bgShp" presStyleIdx="0" presStyleCnt="1"/>
      <dgm:spPr/>
    </dgm:pt>
    <dgm:pt modelId="{0875DF72-63AE-4BF9-872B-40BE70E88103}" type="pres">
      <dgm:prSet presAssocID="{8C0830D3-DE32-4F3F-920B-F7805748D55E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B44205C5-DF08-4EE0-9C3B-7A02D589B47B}" type="pres">
      <dgm:prSet presAssocID="{8C0830D3-DE32-4F3F-920B-F7805748D55E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73E1AA98-E7C9-4E6A-AA3E-E7FC12FE6333}" type="pres">
      <dgm:prSet presAssocID="{8C0830D3-DE32-4F3F-920B-F7805748D55E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B54208EF-1939-4692-8A35-B3971E088660}" type="pres">
      <dgm:prSet presAssocID="{8C0830D3-DE32-4F3F-920B-F7805748D55E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0E0D8506-DE18-46E7-B49D-1C2AB2648809}" srcId="{8C0830D3-DE32-4F3F-920B-F7805748D55E}" destId="{F199AE9C-5344-470E-93BF-0E528346E18E}" srcOrd="1" destOrd="0" parTransId="{CF044B55-68F7-477A-8D6D-4CD4F92FC880}" sibTransId="{179DD18D-C349-4881-97A2-5A91E1D32FF4}"/>
    <dgm:cxn modelId="{14491212-2425-48F7-97E7-466CDBB6483A}" srcId="{8C0830D3-DE32-4F3F-920B-F7805748D55E}" destId="{D507A60F-A201-46F3-9984-EB6FACF128C7}" srcOrd="2" destOrd="0" parTransId="{803D706E-813D-4950-8463-27E198C8BBB4}" sibTransId="{C57802F2-E779-4B8A-87F9-1D473622278B}"/>
    <dgm:cxn modelId="{AFC70E1E-8E20-4CB7-A065-C558BE2F74D2}" srcId="{8C0830D3-DE32-4F3F-920B-F7805748D55E}" destId="{81A28804-CC33-4F28-A6C5-971A98F36539}" srcOrd="3" destOrd="0" parTransId="{F8198109-FF02-4775-BAC7-AFEFB17954BF}" sibTransId="{99547EFA-87B7-4786-A4D2-B72FAB919B0D}"/>
    <dgm:cxn modelId="{91C49521-A739-44D7-ABBF-1E7D53664F90}" type="presOf" srcId="{465DF296-AE67-44C5-8549-5291CD1B5FA1}" destId="{0875DF72-63AE-4BF9-872B-40BE70E88103}" srcOrd="0" destOrd="0" presId="urn:microsoft.com/office/officeart/2005/8/layout/matrix3"/>
    <dgm:cxn modelId="{5A502B5B-6B8F-499D-AD98-3DAD0214F2DE}" type="presOf" srcId="{F199AE9C-5344-470E-93BF-0E528346E18E}" destId="{B44205C5-DF08-4EE0-9C3B-7A02D589B47B}" srcOrd="0" destOrd="0" presId="urn:microsoft.com/office/officeart/2005/8/layout/matrix3"/>
    <dgm:cxn modelId="{9FAF2387-B5E0-4658-A4B5-A5527F3244FC}" type="presOf" srcId="{D507A60F-A201-46F3-9984-EB6FACF128C7}" destId="{73E1AA98-E7C9-4E6A-AA3E-E7FC12FE6333}" srcOrd="0" destOrd="0" presId="urn:microsoft.com/office/officeart/2005/8/layout/matrix3"/>
    <dgm:cxn modelId="{C793BF8C-CD00-4B74-A187-3D5C0E94A1B3}" srcId="{8C0830D3-DE32-4F3F-920B-F7805748D55E}" destId="{465DF296-AE67-44C5-8549-5291CD1B5FA1}" srcOrd="0" destOrd="0" parTransId="{0488405E-73CA-4589-9836-4CB677A8774A}" sibTransId="{8207BB97-14CC-4879-91E5-74679F80CFF2}"/>
    <dgm:cxn modelId="{BB1FC4B4-9009-4494-BE04-00B193827664}" type="presOf" srcId="{8C0830D3-DE32-4F3F-920B-F7805748D55E}" destId="{B162DA6C-5D37-4CDE-B9E0-4CCBEC0CE349}" srcOrd="0" destOrd="0" presId="urn:microsoft.com/office/officeart/2005/8/layout/matrix3"/>
    <dgm:cxn modelId="{23C768CF-3096-4E1F-933F-A429AFD4E981}" type="presOf" srcId="{81A28804-CC33-4F28-A6C5-971A98F36539}" destId="{B54208EF-1939-4692-8A35-B3971E088660}" srcOrd="0" destOrd="0" presId="urn:microsoft.com/office/officeart/2005/8/layout/matrix3"/>
    <dgm:cxn modelId="{6C75B63F-858B-4265-A7E5-2C11F12B1DBA}" type="presParOf" srcId="{B162DA6C-5D37-4CDE-B9E0-4CCBEC0CE349}" destId="{6E83CBAD-EBAB-4FEE-965C-5BB5DABF77D2}" srcOrd="0" destOrd="0" presId="urn:microsoft.com/office/officeart/2005/8/layout/matrix3"/>
    <dgm:cxn modelId="{85AF92DE-19A0-4116-9237-3C2936461E6D}" type="presParOf" srcId="{B162DA6C-5D37-4CDE-B9E0-4CCBEC0CE349}" destId="{0875DF72-63AE-4BF9-872B-40BE70E88103}" srcOrd="1" destOrd="0" presId="urn:microsoft.com/office/officeart/2005/8/layout/matrix3"/>
    <dgm:cxn modelId="{8C6AF0E3-3C66-4E37-973F-316773BF711B}" type="presParOf" srcId="{B162DA6C-5D37-4CDE-B9E0-4CCBEC0CE349}" destId="{B44205C5-DF08-4EE0-9C3B-7A02D589B47B}" srcOrd="2" destOrd="0" presId="urn:microsoft.com/office/officeart/2005/8/layout/matrix3"/>
    <dgm:cxn modelId="{F715EA35-D045-4AB1-A864-0715727ADF55}" type="presParOf" srcId="{B162DA6C-5D37-4CDE-B9E0-4CCBEC0CE349}" destId="{73E1AA98-E7C9-4E6A-AA3E-E7FC12FE6333}" srcOrd="3" destOrd="0" presId="urn:microsoft.com/office/officeart/2005/8/layout/matrix3"/>
    <dgm:cxn modelId="{EB8588E6-4CD1-4D0B-AFCC-44E6595C64E3}" type="presParOf" srcId="{B162DA6C-5D37-4CDE-B9E0-4CCBEC0CE349}" destId="{B54208EF-1939-4692-8A35-B3971E088660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18B75E5-B659-4E43-84DD-1A095259FA3F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2CBD9167-7C2B-449A-AE2C-F8D891066A8C}">
      <dgm:prSet/>
      <dgm:spPr>
        <a:solidFill>
          <a:schemeClr val="accent1"/>
        </a:solidFill>
      </dgm:spPr>
      <dgm:t>
        <a:bodyPr/>
        <a:lstStyle/>
        <a:p>
          <a:r>
            <a:rPr lang="en-US" dirty="0" err="1"/>
            <a:t>Pktmon</a:t>
          </a:r>
          <a:r>
            <a:rPr lang="en-US" dirty="0"/>
            <a:t> (Packet Monitor) is a built-in Windows network diagnostics tool.</a:t>
          </a:r>
        </a:p>
      </dgm:t>
    </dgm:pt>
    <dgm:pt modelId="{9E80318A-3DA6-47B6-95A2-7774F5A0D0CD}" type="parTrans" cxnId="{465F6A38-0467-416C-BC2B-DAF251A7126C}">
      <dgm:prSet/>
      <dgm:spPr/>
      <dgm:t>
        <a:bodyPr/>
        <a:lstStyle/>
        <a:p>
          <a:endParaRPr lang="en-US"/>
        </a:p>
      </dgm:t>
    </dgm:pt>
    <dgm:pt modelId="{B760588F-1FA6-4722-B65B-DEDED745C31E}" type="sibTrans" cxnId="{465F6A38-0467-416C-BC2B-DAF251A7126C}">
      <dgm:prSet/>
      <dgm:spPr/>
      <dgm:t>
        <a:bodyPr/>
        <a:lstStyle/>
        <a:p>
          <a:endParaRPr lang="en-US"/>
        </a:p>
      </dgm:t>
    </dgm:pt>
    <dgm:pt modelId="{61B96A55-4957-4832-AF54-8872B3C8498F}">
      <dgm:prSet/>
      <dgm:spPr>
        <a:solidFill>
          <a:schemeClr val="accent1"/>
        </a:solidFill>
      </dgm:spPr>
      <dgm:t>
        <a:bodyPr/>
        <a:lstStyle/>
        <a:p>
          <a:r>
            <a:rPr lang="en-US" dirty="0"/>
            <a:t>Introduced in Windows 10 2004 update.</a:t>
          </a:r>
        </a:p>
      </dgm:t>
    </dgm:pt>
    <dgm:pt modelId="{3AA8379A-FD61-4F95-A577-FBDBE6398BD1}" type="parTrans" cxnId="{71C16648-BF2C-4997-B1FF-37B340B5052C}">
      <dgm:prSet/>
      <dgm:spPr/>
      <dgm:t>
        <a:bodyPr/>
        <a:lstStyle/>
        <a:p>
          <a:endParaRPr lang="en-US"/>
        </a:p>
      </dgm:t>
    </dgm:pt>
    <dgm:pt modelId="{C97B044E-C811-481A-A4A0-ABB21C32DE4F}" type="sibTrans" cxnId="{71C16648-BF2C-4997-B1FF-37B340B5052C}">
      <dgm:prSet/>
      <dgm:spPr/>
      <dgm:t>
        <a:bodyPr/>
        <a:lstStyle/>
        <a:p>
          <a:endParaRPr lang="en-US"/>
        </a:p>
      </dgm:t>
    </dgm:pt>
    <dgm:pt modelId="{6C3792A9-7D49-4EAA-97F6-D375FA35DB60}">
      <dgm:prSet/>
      <dgm:spPr>
        <a:solidFill>
          <a:schemeClr val="accent1"/>
        </a:solidFill>
      </dgm:spPr>
      <dgm:t>
        <a:bodyPr/>
        <a:lstStyle/>
        <a:p>
          <a:r>
            <a:rPr lang="en-US" dirty="0"/>
            <a:t>Installed on Server 2019 and later </a:t>
          </a:r>
        </a:p>
      </dgm:t>
    </dgm:pt>
    <dgm:pt modelId="{084C997E-A366-4AD2-A97E-BB9A4AB3B5D7}" type="parTrans" cxnId="{41B48DFF-5041-474A-8C58-39E30B47F668}">
      <dgm:prSet/>
      <dgm:spPr/>
      <dgm:t>
        <a:bodyPr/>
        <a:lstStyle/>
        <a:p>
          <a:endParaRPr lang="en-US"/>
        </a:p>
      </dgm:t>
    </dgm:pt>
    <dgm:pt modelId="{5E5FE8AC-4CFF-47EE-B689-5E0846785DD6}" type="sibTrans" cxnId="{41B48DFF-5041-474A-8C58-39E30B47F668}">
      <dgm:prSet/>
      <dgm:spPr/>
      <dgm:t>
        <a:bodyPr/>
        <a:lstStyle/>
        <a:p>
          <a:endParaRPr lang="en-US"/>
        </a:p>
      </dgm:t>
    </dgm:pt>
    <dgm:pt modelId="{F74C96DB-AA71-4273-AF3B-0B5F269BF71E}">
      <dgm:prSet/>
      <dgm:spPr>
        <a:solidFill>
          <a:schemeClr val="accent1"/>
        </a:solidFill>
      </dgm:spPr>
      <dgm:t>
        <a:bodyPr/>
        <a:lstStyle/>
        <a:p>
          <a:r>
            <a:rPr lang="en-US" dirty="0"/>
            <a:t>Can capture, filter, and log network traffic.</a:t>
          </a:r>
        </a:p>
      </dgm:t>
    </dgm:pt>
    <dgm:pt modelId="{247984FC-2896-448F-A7D0-3E20C7D0BD86}" type="parTrans" cxnId="{4CF23BC3-260E-4777-90CC-81E42BFF37A1}">
      <dgm:prSet/>
      <dgm:spPr/>
      <dgm:t>
        <a:bodyPr/>
        <a:lstStyle/>
        <a:p>
          <a:endParaRPr lang="en-US"/>
        </a:p>
      </dgm:t>
    </dgm:pt>
    <dgm:pt modelId="{51B247D8-496E-4C01-A5F3-D165004C1AA9}" type="sibTrans" cxnId="{4CF23BC3-260E-4777-90CC-81E42BFF37A1}">
      <dgm:prSet/>
      <dgm:spPr/>
      <dgm:t>
        <a:bodyPr/>
        <a:lstStyle/>
        <a:p>
          <a:endParaRPr lang="en-US"/>
        </a:p>
      </dgm:t>
    </dgm:pt>
    <dgm:pt modelId="{B57D5125-CE57-4A8F-AB83-25C8CD51F3DA}">
      <dgm:prSet/>
      <dgm:spPr>
        <a:solidFill>
          <a:schemeClr val="accent1"/>
        </a:solidFill>
      </dgm:spPr>
      <dgm:t>
        <a:bodyPr/>
        <a:lstStyle/>
        <a:p>
          <a:r>
            <a:rPr lang="en-US" dirty="0"/>
            <a:t>Reduces the need to install and patch Wireshark when packet capture is needed</a:t>
          </a:r>
        </a:p>
      </dgm:t>
    </dgm:pt>
    <dgm:pt modelId="{1E0497DA-67E0-4629-9F18-A4D4D94CE659}" type="parTrans" cxnId="{436F4739-0C4E-4C22-86F5-67FCCD3D0C8E}">
      <dgm:prSet/>
      <dgm:spPr/>
      <dgm:t>
        <a:bodyPr/>
        <a:lstStyle/>
        <a:p>
          <a:endParaRPr lang="en-US"/>
        </a:p>
      </dgm:t>
    </dgm:pt>
    <dgm:pt modelId="{4E9660EA-AFAF-43DF-B19D-346F49BE1B9F}" type="sibTrans" cxnId="{436F4739-0C4E-4C22-86F5-67FCCD3D0C8E}">
      <dgm:prSet/>
      <dgm:spPr/>
      <dgm:t>
        <a:bodyPr/>
        <a:lstStyle/>
        <a:p>
          <a:endParaRPr lang="en-US"/>
        </a:p>
      </dgm:t>
    </dgm:pt>
    <dgm:pt modelId="{DB917719-06C4-41F9-85BF-3804D17C4EA9}" type="pres">
      <dgm:prSet presAssocID="{618B75E5-B659-4E43-84DD-1A095259FA3F}" presName="linear" presStyleCnt="0">
        <dgm:presLayoutVars>
          <dgm:animLvl val="lvl"/>
          <dgm:resizeHandles val="exact"/>
        </dgm:presLayoutVars>
      </dgm:prSet>
      <dgm:spPr/>
    </dgm:pt>
    <dgm:pt modelId="{24AC93E6-FA7C-48F1-9598-F3C61FE20BC4}" type="pres">
      <dgm:prSet presAssocID="{2CBD9167-7C2B-449A-AE2C-F8D891066A8C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BFB702B7-6748-4839-B6F2-C3F564A96284}" type="pres">
      <dgm:prSet presAssocID="{B760588F-1FA6-4722-B65B-DEDED745C31E}" presName="spacer" presStyleCnt="0"/>
      <dgm:spPr/>
    </dgm:pt>
    <dgm:pt modelId="{22B5523C-A934-45B7-886A-AC35BCED3D64}" type="pres">
      <dgm:prSet presAssocID="{61B96A55-4957-4832-AF54-8872B3C8498F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BC5E9AFB-E135-4F09-AFF0-3EBBC1456130}" type="pres">
      <dgm:prSet presAssocID="{C97B044E-C811-481A-A4A0-ABB21C32DE4F}" presName="spacer" presStyleCnt="0"/>
      <dgm:spPr/>
    </dgm:pt>
    <dgm:pt modelId="{2E8FA904-1BDB-455F-92E4-C6A3EDC61A93}" type="pres">
      <dgm:prSet presAssocID="{6C3792A9-7D49-4EAA-97F6-D375FA35DB60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B1D5F0F1-D7D3-4C04-975A-0D991949529B}" type="pres">
      <dgm:prSet presAssocID="{5E5FE8AC-4CFF-47EE-B689-5E0846785DD6}" presName="spacer" presStyleCnt="0"/>
      <dgm:spPr/>
    </dgm:pt>
    <dgm:pt modelId="{76AE9AEC-5DA5-453B-8AD6-E8C6A555E137}" type="pres">
      <dgm:prSet presAssocID="{F74C96DB-AA71-4273-AF3B-0B5F269BF71E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EDCD86B2-5C29-474D-8B90-7713B6264531}" type="pres">
      <dgm:prSet presAssocID="{51B247D8-496E-4C01-A5F3-D165004C1AA9}" presName="spacer" presStyleCnt="0"/>
      <dgm:spPr/>
    </dgm:pt>
    <dgm:pt modelId="{B7B5639C-0094-4D29-AF65-D2F3E3FB8DCB}" type="pres">
      <dgm:prSet presAssocID="{B57D5125-CE57-4A8F-AB83-25C8CD51F3DA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AC59F937-2B38-4B17-809E-9A3F28965B77}" type="presOf" srcId="{2CBD9167-7C2B-449A-AE2C-F8D891066A8C}" destId="{24AC93E6-FA7C-48F1-9598-F3C61FE20BC4}" srcOrd="0" destOrd="0" presId="urn:microsoft.com/office/officeart/2005/8/layout/vList2"/>
    <dgm:cxn modelId="{465F6A38-0467-416C-BC2B-DAF251A7126C}" srcId="{618B75E5-B659-4E43-84DD-1A095259FA3F}" destId="{2CBD9167-7C2B-449A-AE2C-F8D891066A8C}" srcOrd="0" destOrd="0" parTransId="{9E80318A-3DA6-47B6-95A2-7774F5A0D0CD}" sibTransId="{B760588F-1FA6-4722-B65B-DEDED745C31E}"/>
    <dgm:cxn modelId="{436F4739-0C4E-4C22-86F5-67FCCD3D0C8E}" srcId="{618B75E5-B659-4E43-84DD-1A095259FA3F}" destId="{B57D5125-CE57-4A8F-AB83-25C8CD51F3DA}" srcOrd="4" destOrd="0" parTransId="{1E0497DA-67E0-4629-9F18-A4D4D94CE659}" sibTransId="{4E9660EA-AFAF-43DF-B19D-346F49BE1B9F}"/>
    <dgm:cxn modelId="{7C95E05E-24A3-4313-921D-D8B19A78B550}" type="presOf" srcId="{B57D5125-CE57-4A8F-AB83-25C8CD51F3DA}" destId="{B7B5639C-0094-4D29-AF65-D2F3E3FB8DCB}" srcOrd="0" destOrd="0" presId="urn:microsoft.com/office/officeart/2005/8/layout/vList2"/>
    <dgm:cxn modelId="{71C16648-BF2C-4997-B1FF-37B340B5052C}" srcId="{618B75E5-B659-4E43-84DD-1A095259FA3F}" destId="{61B96A55-4957-4832-AF54-8872B3C8498F}" srcOrd="1" destOrd="0" parTransId="{3AA8379A-FD61-4F95-A577-FBDBE6398BD1}" sibTransId="{C97B044E-C811-481A-A4A0-ABB21C32DE4F}"/>
    <dgm:cxn modelId="{8EB94377-F8FE-4F21-B4AE-9E2041121C0B}" type="presOf" srcId="{618B75E5-B659-4E43-84DD-1A095259FA3F}" destId="{DB917719-06C4-41F9-85BF-3804D17C4EA9}" srcOrd="0" destOrd="0" presId="urn:microsoft.com/office/officeart/2005/8/layout/vList2"/>
    <dgm:cxn modelId="{56E6387D-E182-4302-8668-86ADD6E128C2}" type="presOf" srcId="{6C3792A9-7D49-4EAA-97F6-D375FA35DB60}" destId="{2E8FA904-1BDB-455F-92E4-C6A3EDC61A93}" srcOrd="0" destOrd="0" presId="urn:microsoft.com/office/officeart/2005/8/layout/vList2"/>
    <dgm:cxn modelId="{3D7A92C1-91DF-4F2F-81D7-287E3A9FB68D}" type="presOf" srcId="{61B96A55-4957-4832-AF54-8872B3C8498F}" destId="{22B5523C-A934-45B7-886A-AC35BCED3D64}" srcOrd="0" destOrd="0" presId="urn:microsoft.com/office/officeart/2005/8/layout/vList2"/>
    <dgm:cxn modelId="{4CF23BC3-260E-4777-90CC-81E42BFF37A1}" srcId="{618B75E5-B659-4E43-84DD-1A095259FA3F}" destId="{F74C96DB-AA71-4273-AF3B-0B5F269BF71E}" srcOrd="3" destOrd="0" parTransId="{247984FC-2896-448F-A7D0-3E20C7D0BD86}" sibTransId="{51B247D8-496E-4C01-A5F3-D165004C1AA9}"/>
    <dgm:cxn modelId="{5737EAEF-7ED6-45FA-B180-A181AECD20D4}" type="presOf" srcId="{F74C96DB-AA71-4273-AF3B-0B5F269BF71E}" destId="{76AE9AEC-5DA5-453B-8AD6-E8C6A555E137}" srcOrd="0" destOrd="0" presId="urn:microsoft.com/office/officeart/2005/8/layout/vList2"/>
    <dgm:cxn modelId="{41B48DFF-5041-474A-8C58-39E30B47F668}" srcId="{618B75E5-B659-4E43-84DD-1A095259FA3F}" destId="{6C3792A9-7D49-4EAA-97F6-D375FA35DB60}" srcOrd="2" destOrd="0" parTransId="{084C997E-A366-4AD2-A97E-BB9A4AB3B5D7}" sibTransId="{5E5FE8AC-4CFF-47EE-B689-5E0846785DD6}"/>
    <dgm:cxn modelId="{6D6DD210-0B5C-4C66-B191-FEF7A0E25011}" type="presParOf" srcId="{DB917719-06C4-41F9-85BF-3804D17C4EA9}" destId="{24AC93E6-FA7C-48F1-9598-F3C61FE20BC4}" srcOrd="0" destOrd="0" presId="urn:microsoft.com/office/officeart/2005/8/layout/vList2"/>
    <dgm:cxn modelId="{DE49D425-DAF4-4380-8C5B-713F95F40AD6}" type="presParOf" srcId="{DB917719-06C4-41F9-85BF-3804D17C4EA9}" destId="{BFB702B7-6748-4839-B6F2-C3F564A96284}" srcOrd="1" destOrd="0" presId="urn:microsoft.com/office/officeart/2005/8/layout/vList2"/>
    <dgm:cxn modelId="{F80C0BAB-1F2C-40E6-B380-06C409BCFA2F}" type="presParOf" srcId="{DB917719-06C4-41F9-85BF-3804D17C4EA9}" destId="{22B5523C-A934-45B7-886A-AC35BCED3D64}" srcOrd="2" destOrd="0" presId="urn:microsoft.com/office/officeart/2005/8/layout/vList2"/>
    <dgm:cxn modelId="{B5106FF5-F405-46EF-9E9F-04F9D37866ED}" type="presParOf" srcId="{DB917719-06C4-41F9-85BF-3804D17C4EA9}" destId="{BC5E9AFB-E135-4F09-AFF0-3EBBC1456130}" srcOrd="3" destOrd="0" presId="urn:microsoft.com/office/officeart/2005/8/layout/vList2"/>
    <dgm:cxn modelId="{D4ABE342-AE7A-4153-AAFA-AE11FEEA6094}" type="presParOf" srcId="{DB917719-06C4-41F9-85BF-3804D17C4EA9}" destId="{2E8FA904-1BDB-455F-92E4-C6A3EDC61A93}" srcOrd="4" destOrd="0" presId="urn:microsoft.com/office/officeart/2005/8/layout/vList2"/>
    <dgm:cxn modelId="{C8F487B5-99C0-4A3E-8194-E534CF9CC188}" type="presParOf" srcId="{DB917719-06C4-41F9-85BF-3804D17C4EA9}" destId="{B1D5F0F1-D7D3-4C04-975A-0D991949529B}" srcOrd="5" destOrd="0" presId="urn:microsoft.com/office/officeart/2005/8/layout/vList2"/>
    <dgm:cxn modelId="{9414B7E5-B955-4CF8-BC9F-66A177C81B17}" type="presParOf" srcId="{DB917719-06C4-41F9-85BF-3804D17C4EA9}" destId="{76AE9AEC-5DA5-453B-8AD6-E8C6A555E137}" srcOrd="6" destOrd="0" presId="urn:microsoft.com/office/officeart/2005/8/layout/vList2"/>
    <dgm:cxn modelId="{FEE070EF-8DCE-4798-811B-9CB2B64EF813}" type="presParOf" srcId="{DB917719-06C4-41F9-85BF-3804D17C4EA9}" destId="{EDCD86B2-5C29-474D-8B90-7713B6264531}" srcOrd="7" destOrd="0" presId="urn:microsoft.com/office/officeart/2005/8/layout/vList2"/>
    <dgm:cxn modelId="{FE816C9E-724D-4CC9-91AE-675BBECE4A61}" type="presParOf" srcId="{DB917719-06C4-41F9-85BF-3804D17C4EA9}" destId="{B7B5639C-0094-4D29-AF65-D2F3E3FB8DCB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8388E87-91CE-456A-BE5E-3662FB42F4B3}" type="doc">
      <dgm:prSet loTypeId="urn:microsoft.com/office/officeart/2016/7/layout/VerticalSolidActionList" loCatId="List" qsTypeId="urn:microsoft.com/office/officeart/2005/8/quickstyle/simple4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CB4BB50E-6390-475D-BFA2-76B6618AB62B}">
      <dgm:prSet/>
      <dgm:spPr/>
      <dgm:t>
        <a:bodyPr/>
        <a:lstStyle/>
        <a:p>
          <a:r>
            <a:rPr lang="en-US"/>
            <a:t>Open</a:t>
          </a:r>
        </a:p>
      </dgm:t>
    </dgm:pt>
    <dgm:pt modelId="{592C5E17-A20D-49B9-AF0E-8FF6800EB129}" type="parTrans" cxnId="{69CCB42A-ADF4-4323-B3C7-CD735F06D470}">
      <dgm:prSet/>
      <dgm:spPr/>
      <dgm:t>
        <a:bodyPr/>
        <a:lstStyle/>
        <a:p>
          <a:endParaRPr lang="en-US"/>
        </a:p>
      </dgm:t>
    </dgm:pt>
    <dgm:pt modelId="{A4DCFB53-8F71-4806-AA03-F0EF6EFE2B5E}" type="sibTrans" cxnId="{69CCB42A-ADF4-4323-B3C7-CD735F06D470}">
      <dgm:prSet/>
      <dgm:spPr/>
      <dgm:t>
        <a:bodyPr/>
        <a:lstStyle/>
        <a:p>
          <a:endParaRPr lang="en-US"/>
        </a:p>
      </dgm:t>
    </dgm:pt>
    <dgm:pt modelId="{3DAC4490-6B29-4BAB-ACC1-AE28574F08F1}">
      <dgm:prSet/>
      <dgm:spPr/>
      <dgm:t>
        <a:bodyPr/>
        <a:lstStyle/>
        <a:p>
          <a:r>
            <a:rPr lang="en-US"/>
            <a:t>Open Command Prompt as Administrator.</a:t>
          </a:r>
        </a:p>
      </dgm:t>
    </dgm:pt>
    <dgm:pt modelId="{755D33B6-BE21-467F-A944-C8A63C1DE6ED}" type="parTrans" cxnId="{24EBC06C-6892-437B-BB51-31168C225D97}">
      <dgm:prSet/>
      <dgm:spPr/>
      <dgm:t>
        <a:bodyPr/>
        <a:lstStyle/>
        <a:p>
          <a:endParaRPr lang="en-US"/>
        </a:p>
      </dgm:t>
    </dgm:pt>
    <dgm:pt modelId="{91144A64-7C0D-434E-ADC0-7E73156CD3CB}" type="sibTrans" cxnId="{24EBC06C-6892-437B-BB51-31168C225D97}">
      <dgm:prSet/>
      <dgm:spPr/>
      <dgm:t>
        <a:bodyPr/>
        <a:lstStyle/>
        <a:p>
          <a:endParaRPr lang="en-US"/>
        </a:p>
      </dgm:t>
    </dgm:pt>
    <dgm:pt modelId="{CA497E2D-9E07-4B0F-8307-6800BE913478}">
      <dgm:prSet/>
      <dgm:spPr/>
      <dgm:t>
        <a:bodyPr/>
        <a:lstStyle/>
        <a:p>
          <a:r>
            <a:rPr lang="en-US"/>
            <a:t>Change</a:t>
          </a:r>
        </a:p>
      </dgm:t>
    </dgm:pt>
    <dgm:pt modelId="{C438EDEB-7B39-479F-821E-22EFAC1E14E1}" type="parTrans" cxnId="{B2ACAF48-3EC2-4108-83A7-E076C5CA841B}">
      <dgm:prSet/>
      <dgm:spPr/>
      <dgm:t>
        <a:bodyPr/>
        <a:lstStyle/>
        <a:p>
          <a:endParaRPr lang="en-US"/>
        </a:p>
      </dgm:t>
    </dgm:pt>
    <dgm:pt modelId="{57915AB7-9DE7-46AC-B978-743F97B9D369}" type="sibTrans" cxnId="{B2ACAF48-3EC2-4108-83A7-E076C5CA841B}">
      <dgm:prSet/>
      <dgm:spPr/>
      <dgm:t>
        <a:bodyPr/>
        <a:lstStyle/>
        <a:p>
          <a:endParaRPr lang="en-US"/>
        </a:p>
      </dgm:t>
    </dgm:pt>
    <dgm:pt modelId="{BFB5FC2D-9FBA-4701-8E62-4EF0AE6A2B35}">
      <dgm:prSet/>
      <dgm:spPr/>
      <dgm:t>
        <a:bodyPr/>
        <a:lstStyle/>
        <a:p>
          <a:r>
            <a:rPr lang="en-US"/>
            <a:t>Change to the folder you want to use to store the capture</a:t>
          </a:r>
        </a:p>
      </dgm:t>
    </dgm:pt>
    <dgm:pt modelId="{F3B3B6D3-8254-4315-A371-83D29A00E027}" type="parTrans" cxnId="{C0ACA3A0-2736-414D-9520-CB8E3482FE94}">
      <dgm:prSet/>
      <dgm:spPr/>
      <dgm:t>
        <a:bodyPr/>
        <a:lstStyle/>
        <a:p>
          <a:endParaRPr lang="en-US"/>
        </a:p>
      </dgm:t>
    </dgm:pt>
    <dgm:pt modelId="{5BD731AC-8DCA-47EC-8A7B-69DCEA98429F}" type="sibTrans" cxnId="{C0ACA3A0-2736-414D-9520-CB8E3482FE94}">
      <dgm:prSet/>
      <dgm:spPr/>
      <dgm:t>
        <a:bodyPr/>
        <a:lstStyle/>
        <a:p>
          <a:endParaRPr lang="en-US"/>
        </a:p>
      </dgm:t>
    </dgm:pt>
    <dgm:pt modelId="{84DC6025-6C1D-42CC-87ED-76E5D876479F}">
      <dgm:prSet/>
      <dgm:spPr/>
      <dgm:t>
        <a:bodyPr/>
        <a:lstStyle/>
        <a:p>
          <a:r>
            <a:rPr lang="en-US"/>
            <a:t>Logging</a:t>
          </a:r>
        </a:p>
      </dgm:t>
    </dgm:pt>
    <dgm:pt modelId="{1BB1D80D-38EB-4C07-B451-9C72DB55B496}" type="parTrans" cxnId="{4327E954-AA66-470A-BE78-302596E7E9BB}">
      <dgm:prSet/>
      <dgm:spPr/>
      <dgm:t>
        <a:bodyPr/>
        <a:lstStyle/>
        <a:p>
          <a:endParaRPr lang="en-US"/>
        </a:p>
      </dgm:t>
    </dgm:pt>
    <dgm:pt modelId="{D3720771-7DA0-4038-8C75-76470D81D252}" type="sibTrans" cxnId="{4327E954-AA66-470A-BE78-302596E7E9BB}">
      <dgm:prSet/>
      <dgm:spPr/>
      <dgm:t>
        <a:bodyPr/>
        <a:lstStyle/>
        <a:p>
          <a:endParaRPr lang="en-US"/>
        </a:p>
      </dgm:t>
    </dgm:pt>
    <dgm:pt modelId="{FE0561F5-1D18-4E65-9B30-A7B479908082}">
      <dgm:prSet/>
      <dgm:spPr/>
      <dgm:t>
        <a:bodyPr/>
        <a:lstStyle/>
        <a:p>
          <a:r>
            <a:rPr lang="en-US"/>
            <a:t>Start logging: pktmon start –c</a:t>
          </a:r>
        </a:p>
      </dgm:t>
    </dgm:pt>
    <dgm:pt modelId="{C5111A73-A786-47A9-A111-03A93A88AD3B}" type="parTrans" cxnId="{985B5194-98F2-4188-97A6-F02470A4D5E3}">
      <dgm:prSet/>
      <dgm:spPr/>
      <dgm:t>
        <a:bodyPr/>
        <a:lstStyle/>
        <a:p>
          <a:endParaRPr lang="en-US"/>
        </a:p>
      </dgm:t>
    </dgm:pt>
    <dgm:pt modelId="{516FD30B-02CD-4AD4-84FD-E5FC6D6B51A9}" type="sibTrans" cxnId="{985B5194-98F2-4188-97A6-F02470A4D5E3}">
      <dgm:prSet/>
      <dgm:spPr/>
      <dgm:t>
        <a:bodyPr/>
        <a:lstStyle/>
        <a:p>
          <a:endParaRPr lang="en-US"/>
        </a:p>
      </dgm:t>
    </dgm:pt>
    <dgm:pt modelId="{03725B2C-5C00-48DE-BBC1-16F14DFB5035}">
      <dgm:prSet/>
      <dgm:spPr/>
      <dgm:t>
        <a:bodyPr/>
        <a:lstStyle/>
        <a:p>
          <a:r>
            <a:rPr lang="en-US"/>
            <a:t>Reproduce</a:t>
          </a:r>
        </a:p>
      </dgm:t>
    </dgm:pt>
    <dgm:pt modelId="{CD0779CA-6A36-44AE-BC53-2F6B9FE3C1AF}" type="parTrans" cxnId="{A1D9363D-5947-4C98-8BAB-9A896B1B35E1}">
      <dgm:prSet/>
      <dgm:spPr/>
      <dgm:t>
        <a:bodyPr/>
        <a:lstStyle/>
        <a:p>
          <a:endParaRPr lang="en-US"/>
        </a:p>
      </dgm:t>
    </dgm:pt>
    <dgm:pt modelId="{CC90DB62-67E8-4FA6-92EB-CCDDFC0C3A55}" type="sibTrans" cxnId="{A1D9363D-5947-4C98-8BAB-9A896B1B35E1}">
      <dgm:prSet/>
      <dgm:spPr/>
      <dgm:t>
        <a:bodyPr/>
        <a:lstStyle/>
        <a:p>
          <a:endParaRPr lang="en-US"/>
        </a:p>
      </dgm:t>
    </dgm:pt>
    <dgm:pt modelId="{9FE8B997-CD20-492B-8118-76F759468BE4}">
      <dgm:prSet/>
      <dgm:spPr/>
      <dgm:t>
        <a:bodyPr/>
        <a:lstStyle/>
        <a:p>
          <a:r>
            <a:rPr lang="en-US"/>
            <a:t>Reproduce the issue</a:t>
          </a:r>
        </a:p>
      </dgm:t>
    </dgm:pt>
    <dgm:pt modelId="{0B250D8E-4294-45FA-856D-2AAE8B80126E}" type="parTrans" cxnId="{92E472F8-1514-48AF-9181-B432789A7181}">
      <dgm:prSet/>
      <dgm:spPr/>
      <dgm:t>
        <a:bodyPr/>
        <a:lstStyle/>
        <a:p>
          <a:endParaRPr lang="en-US"/>
        </a:p>
      </dgm:t>
    </dgm:pt>
    <dgm:pt modelId="{EA840CEB-CEBC-4BAF-830C-81D5727DAFD4}" type="sibTrans" cxnId="{92E472F8-1514-48AF-9181-B432789A7181}">
      <dgm:prSet/>
      <dgm:spPr/>
      <dgm:t>
        <a:bodyPr/>
        <a:lstStyle/>
        <a:p>
          <a:endParaRPr lang="en-US"/>
        </a:p>
      </dgm:t>
    </dgm:pt>
    <dgm:pt modelId="{4BA90A38-F9E8-4BEB-A676-A2803D129D8D}">
      <dgm:prSet/>
      <dgm:spPr/>
      <dgm:t>
        <a:bodyPr/>
        <a:lstStyle/>
        <a:p>
          <a:r>
            <a:rPr lang="en-US"/>
            <a:t>Validate</a:t>
          </a:r>
        </a:p>
      </dgm:t>
    </dgm:pt>
    <dgm:pt modelId="{804963ED-AEBC-4324-8C1A-377DDDCC0DF5}" type="parTrans" cxnId="{E9B7B439-BCE4-4B8E-8B73-F6422D17FB64}">
      <dgm:prSet/>
      <dgm:spPr/>
      <dgm:t>
        <a:bodyPr/>
        <a:lstStyle/>
        <a:p>
          <a:endParaRPr lang="en-US"/>
        </a:p>
      </dgm:t>
    </dgm:pt>
    <dgm:pt modelId="{DFEA29F4-166B-4F8B-8F48-42D592E74AA6}" type="sibTrans" cxnId="{E9B7B439-BCE4-4B8E-8B73-F6422D17FB64}">
      <dgm:prSet/>
      <dgm:spPr/>
      <dgm:t>
        <a:bodyPr/>
        <a:lstStyle/>
        <a:p>
          <a:endParaRPr lang="en-US"/>
        </a:p>
      </dgm:t>
    </dgm:pt>
    <dgm:pt modelId="{978CC801-0FA3-4F4D-B618-1932B8B56B5C}">
      <dgm:prSet/>
      <dgm:spPr/>
      <dgm:t>
        <a:bodyPr/>
        <a:lstStyle/>
        <a:p>
          <a:r>
            <a:rPr lang="en-US"/>
            <a:t>Validate capture by running pktmon counters </a:t>
          </a:r>
        </a:p>
      </dgm:t>
    </dgm:pt>
    <dgm:pt modelId="{731F2390-AD9D-49D4-AA82-82B9F206854F}" type="parTrans" cxnId="{CE452E3C-46AB-4E26-A1A6-B08CA9C400AB}">
      <dgm:prSet/>
      <dgm:spPr/>
      <dgm:t>
        <a:bodyPr/>
        <a:lstStyle/>
        <a:p>
          <a:endParaRPr lang="en-US"/>
        </a:p>
      </dgm:t>
    </dgm:pt>
    <dgm:pt modelId="{B02B389E-837B-4698-99C1-D86480618665}" type="sibTrans" cxnId="{CE452E3C-46AB-4E26-A1A6-B08CA9C400AB}">
      <dgm:prSet/>
      <dgm:spPr/>
      <dgm:t>
        <a:bodyPr/>
        <a:lstStyle/>
        <a:p>
          <a:endParaRPr lang="en-US"/>
        </a:p>
      </dgm:t>
    </dgm:pt>
    <dgm:pt modelId="{942050F3-23EB-4B90-B4F6-62BDE9A83D8A}">
      <dgm:prSet/>
      <dgm:spPr/>
      <dgm:t>
        <a:bodyPr/>
        <a:lstStyle/>
        <a:p>
          <a:r>
            <a:rPr lang="en-US"/>
            <a:t>Logging</a:t>
          </a:r>
        </a:p>
      </dgm:t>
    </dgm:pt>
    <dgm:pt modelId="{80695D29-D3AB-4204-A7A2-0CC50BB1EAA4}" type="parTrans" cxnId="{70D36D15-652E-440A-A9E3-5769D8A121AC}">
      <dgm:prSet/>
      <dgm:spPr/>
      <dgm:t>
        <a:bodyPr/>
        <a:lstStyle/>
        <a:p>
          <a:endParaRPr lang="en-US"/>
        </a:p>
      </dgm:t>
    </dgm:pt>
    <dgm:pt modelId="{2FC1D3BB-6BFF-413A-B88C-E99FE8619B77}" type="sibTrans" cxnId="{70D36D15-652E-440A-A9E3-5769D8A121AC}">
      <dgm:prSet/>
      <dgm:spPr/>
      <dgm:t>
        <a:bodyPr/>
        <a:lstStyle/>
        <a:p>
          <a:endParaRPr lang="en-US"/>
        </a:p>
      </dgm:t>
    </dgm:pt>
    <dgm:pt modelId="{4695BA9C-0838-4ECE-BF44-D33A495F1B48}">
      <dgm:prSet/>
      <dgm:spPr/>
      <dgm:t>
        <a:bodyPr/>
        <a:lstStyle/>
        <a:p>
          <a:r>
            <a:rPr lang="en-US"/>
            <a:t>Stop logging: pktmon stop</a:t>
          </a:r>
        </a:p>
      </dgm:t>
    </dgm:pt>
    <dgm:pt modelId="{B727B34F-3A31-4545-8372-6C285268EFF4}" type="parTrans" cxnId="{B1525051-37CD-4AD0-818C-840BF3791714}">
      <dgm:prSet/>
      <dgm:spPr/>
      <dgm:t>
        <a:bodyPr/>
        <a:lstStyle/>
        <a:p>
          <a:endParaRPr lang="en-US"/>
        </a:p>
      </dgm:t>
    </dgm:pt>
    <dgm:pt modelId="{C3171370-6DBA-4687-B0B9-45B82E6E2F50}" type="sibTrans" cxnId="{B1525051-37CD-4AD0-818C-840BF3791714}">
      <dgm:prSet/>
      <dgm:spPr/>
      <dgm:t>
        <a:bodyPr/>
        <a:lstStyle/>
        <a:p>
          <a:endParaRPr lang="en-US"/>
        </a:p>
      </dgm:t>
    </dgm:pt>
    <dgm:pt modelId="{0CDF1B69-2540-4D23-835C-932880D522A7}">
      <dgm:prSet/>
      <dgm:spPr/>
      <dgm:t>
        <a:bodyPr/>
        <a:lstStyle/>
        <a:p>
          <a:r>
            <a:rPr lang="en-US"/>
            <a:t>Output</a:t>
          </a:r>
        </a:p>
      </dgm:t>
    </dgm:pt>
    <dgm:pt modelId="{FE881D25-6FCA-41B2-912A-04224457B642}" type="parTrans" cxnId="{12003617-C243-4205-A17A-AB4CDDCB046C}">
      <dgm:prSet/>
      <dgm:spPr/>
      <dgm:t>
        <a:bodyPr/>
        <a:lstStyle/>
        <a:p>
          <a:endParaRPr lang="en-US"/>
        </a:p>
      </dgm:t>
    </dgm:pt>
    <dgm:pt modelId="{83E5CA11-C81F-40CD-B186-EAEC8885DE4C}" type="sibTrans" cxnId="{12003617-C243-4205-A17A-AB4CDDCB046C}">
      <dgm:prSet/>
      <dgm:spPr/>
      <dgm:t>
        <a:bodyPr/>
        <a:lstStyle/>
        <a:p>
          <a:endParaRPr lang="en-US"/>
        </a:p>
      </dgm:t>
    </dgm:pt>
    <dgm:pt modelId="{4A5B516F-0B8C-47BE-BBB9-7CE1E77541D4}">
      <dgm:prSet/>
      <dgm:spPr/>
      <dgm:t>
        <a:bodyPr/>
        <a:lstStyle/>
        <a:p>
          <a:r>
            <a:rPr lang="en-US"/>
            <a:t>Output saved as .etl file in current directory.</a:t>
          </a:r>
        </a:p>
      </dgm:t>
    </dgm:pt>
    <dgm:pt modelId="{F27903C2-A602-4EE5-9295-A38BD8C386B0}" type="parTrans" cxnId="{E21B8E10-996C-4938-A895-3D261C558D8E}">
      <dgm:prSet/>
      <dgm:spPr/>
      <dgm:t>
        <a:bodyPr/>
        <a:lstStyle/>
        <a:p>
          <a:endParaRPr lang="en-US"/>
        </a:p>
      </dgm:t>
    </dgm:pt>
    <dgm:pt modelId="{AD087994-D91A-452D-8CC0-2461DA8EB983}" type="sibTrans" cxnId="{E21B8E10-996C-4938-A895-3D261C558D8E}">
      <dgm:prSet/>
      <dgm:spPr/>
      <dgm:t>
        <a:bodyPr/>
        <a:lstStyle/>
        <a:p>
          <a:endParaRPr lang="en-US"/>
        </a:p>
      </dgm:t>
    </dgm:pt>
    <dgm:pt modelId="{F8643EBC-AD1F-4876-98DE-EF9E5B548754}" type="pres">
      <dgm:prSet presAssocID="{28388E87-91CE-456A-BE5E-3662FB42F4B3}" presName="Name0" presStyleCnt="0">
        <dgm:presLayoutVars>
          <dgm:dir/>
          <dgm:animLvl val="lvl"/>
          <dgm:resizeHandles val="exact"/>
        </dgm:presLayoutVars>
      </dgm:prSet>
      <dgm:spPr/>
    </dgm:pt>
    <dgm:pt modelId="{E0209297-5588-4C86-9407-8552CDB60FA2}" type="pres">
      <dgm:prSet presAssocID="{CB4BB50E-6390-475D-BFA2-76B6618AB62B}" presName="linNode" presStyleCnt="0"/>
      <dgm:spPr/>
    </dgm:pt>
    <dgm:pt modelId="{C048C102-58F0-42BF-B2F1-352D21C56F00}" type="pres">
      <dgm:prSet presAssocID="{CB4BB50E-6390-475D-BFA2-76B6618AB62B}" presName="parentText" presStyleLbl="alignNode1" presStyleIdx="0" presStyleCnt="7">
        <dgm:presLayoutVars>
          <dgm:chMax val="1"/>
          <dgm:bulletEnabled/>
        </dgm:presLayoutVars>
      </dgm:prSet>
      <dgm:spPr/>
    </dgm:pt>
    <dgm:pt modelId="{26393A8A-E251-4B93-A135-609C3222F916}" type="pres">
      <dgm:prSet presAssocID="{CB4BB50E-6390-475D-BFA2-76B6618AB62B}" presName="descendantText" presStyleLbl="alignAccFollowNode1" presStyleIdx="0" presStyleCnt="7">
        <dgm:presLayoutVars>
          <dgm:bulletEnabled/>
        </dgm:presLayoutVars>
      </dgm:prSet>
      <dgm:spPr/>
    </dgm:pt>
    <dgm:pt modelId="{DB6EEFBE-6D3C-44FD-BC57-B60F5B80CD71}" type="pres">
      <dgm:prSet presAssocID="{A4DCFB53-8F71-4806-AA03-F0EF6EFE2B5E}" presName="sp" presStyleCnt="0"/>
      <dgm:spPr/>
    </dgm:pt>
    <dgm:pt modelId="{9A8D9A85-D365-474E-9E68-2FD1F3A1192C}" type="pres">
      <dgm:prSet presAssocID="{CA497E2D-9E07-4B0F-8307-6800BE913478}" presName="linNode" presStyleCnt="0"/>
      <dgm:spPr/>
    </dgm:pt>
    <dgm:pt modelId="{B6CEA211-FAD2-44AF-997E-84AB9CD07586}" type="pres">
      <dgm:prSet presAssocID="{CA497E2D-9E07-4B0F-8307-6800BE913478}" presName="parentText" presStyleLbl="alignNode1" presStyleIdx="1" presStyleCnt="7">
        <dgm:presLayoutVars>
          <dgm:chMax val="1"/>
          <dgm:bulletEnabled/>
        </dgm:presLayoutVars>
      </dgm:prSet>
      <dgm:spPr/>
    </dgm:pt>
    <dgm:pt modelId="{DAF0F212-9DAF-4620-B6F0-5C96BAA5A19A}" type="pres">
      <dgm:prSet presAssocID="{CA497E2D-9E07-4B0F-8307-6800BE913478}" presName="descendantText" presStyleLbl="alignAccFollowNode1" presStyleIdx="1" presStyleCnt="7">
        <dgm:presLayoutVars>
          <dgm:bulletEnabled/>
        </dgm:presLayoutVars>
      </dgm:prSet>
      <dgm:spPr/>
    </dgm:pt>
    <dgm:pt modelId="{FA5523DA-DF48-4DA2-801A-BD79EDE01AFE}" type="pres">
      <dgm:prSet presAssocID="{57915AB7-9DE7-46AC-B978-743F97B9D369}" presName="sp" presStyleCnt="0"/>
      <dgm:spPr/>
    </dgm:pt>
    <dgm:pt modelId="{98A68A05-ACD6-4895-B88A-F013F649129F}" type="pres">
      <dgm:prSet presAssocID="{84DC6025-6C1D-42CC-87ED-76E5D876479F}" presName="linNode" presStyleCnt="0"/>
      <dgm:spPr/>
    </dgm:pt>
    <dgm:pt modelId="{113D22FF-C501-4B36-8BDA-EDB1C46124E7}" type="pres">
      <dgm:prSet presAssocID="{84DC6025-6C1D-42CC-87ED-76E5D876479F}" presName="parentText" presStyleLbl="alignNode1" presStyleIdx="2" presStyleCnt="7">
        <dgm:presLayoutVars>
          <dgm:chMax val="1"/>
          <dgm:bulletEnabled/>
        </dgm:presLayoutVars>
      </dgm:prSet>
      <dgm:spPr/>
    </dgm:pt>
    <dgm:pt modelId="{B0F48C04-23C7-49A8-A2A4-F352689E503C}" type="pres">
      <dgm:prSet presAssocID="{84DC6025-6C1D-42CC-87ED-76E5D876479F}" presName="descendantText" presStyleLbl="alignAccFollowNode1" presStyleIdx="2" presStyleCnt="7">
        <dgm:presLayoutVars>
          <dgm:bulletEnabled/>
        </dgm:presLayoutVars>
      </dgm:prSet>
      <dgm:spPr/>
    </dgm:pt>
    <dgm:pt modelId="{1E593CC3-4334-41D5-9500-D000A2B9371F}" type="pres">
      <dgm:prSet presAssocID="{D3720771-7DA0-4038-8C75-76470D81D252}" presName="sp" presStyleCnt="0"/>
      <dgm:spPr/>
    </dgm:pt>
    <dgm:pt modelId="{2AA5AEC2-EC61-4098-A9DE-32F46DD590E3}" type="pres">
      <dgm:prSet presAssocID="{03725B2C-5C00-48DE-BBC1-16F14DFB5035}" presName="linNode" presStyleCnt="0"/>
      <dgm:spPr/>
    </dgm:pt>
    <dgm:pt modelId="{CC470AD1-2580-4682-AD9D-68BFCE23A7FD}" type="pres">
      <dgm:prSet presAssocID="{03725B2C-5C00-48DE-BBC1-16F14DFB5035}" presName="parentText" presStyleLbl="alignNode1" presStyleIdx="3" presStyleCnt="7">
        <dgm:presLayoutVars>
          <dgm:chMax val="1"/>
          <dgm:bulletEnabled/>
        </dgm:presLayoutVars>
      </dgm:prSet>
      <dgm:spPr/>
    </dgm:pt>
    <dgm:pt modelId="{F061C8EC-7C62-4015-8372-029F36C06BE4}" type="pres">
      <dgm:prSet presAssocID="{03725B2C-5C00-48DE-BBC1-16F14DFB5035}" presName="descendantText" presStyleLbl="alignAccFollowNode1" presStyleIdx="3" presStyleCnt="7">
        <dgm:presLayoutVars>
          <dgm:bulletEnabled/>
        </dgm:presLayoutVars>
      </dgm:prSet>
      <dgm:spPr/>
    </dgm:pt>
    <dgm:pt modelId="{979A5D25-4F67-4DBD-882B-69FCDEDD55FC}" type="pres">
      <dgm:prSet presAssocID="{CC90DB62-67E8-4FA6-92EB-CCDDFC0C3A55}" presName="sp" presStyleCnt="0"/>
      <dgm:spPr/>
    </dgm:pt>
    <dgm:pt modelId="{D099E350-8AEF-4D9F-A67A-63158475A5DE}" type="pres">
      <dgm:prSet presAssocID="{4BA90A38-F9E8-4BEB-A676-A2803D129D8D}" presName="linNode" presStyleCnt="0"/>
      <dgm:spPr/>
    </dgm:pt>
    <dgm:pt modelId="{8BB71575-5658-4DF3-B83B-19BD868BC24E}" type="pres">
      <dgm:prSet presAssocID="{4BA90A38-F9E8-4BEB-A676-A2803D129D8D}" presName="parentText" presStyleLbl="alignNode1" presStyleIdx="4" presStyleCnt="7">
        <dgm:presLayoutVars>
          <dgm:chMax val="1"/>
          <dgm:bulletEnabled/>
        </dgm:presLayoutVars>
      </dgm:prSet>
      <dgm:spPr/>
    </dgm:pt>
    <dgm:pt modelId="{855960BB-49B4-47F6-B6C4-B239A95CE4EE}" type="pres">
      <dgm:prSet presAssocID="{4BA90A38-F9E8-4BEB-A676-A2803D129D8D}" presName="descendantText" presStyleLbl="alignAccFollowNode1" presStyleIdx="4" presStyleCnt="7">
        <dgm:presLayoutVars>
          <dgm:bulletEnabled/>
        </dgm:presLayoutVars>
      </dgm:prSet>
      <dgm:spPr/>
    </dgm:pt>
    <dgm:pt modelId="{F5B2080F-5B71-4458-B619-C755DB5E950C}" type="pres">
      <dgm:prSet presAssocID="{DFEA29F4-166B-4F8B-8F48-42D592E74AA6}" presName="sp" presStyleCnt="0"/>
      <dgm:spPr/>
    </dgm:pt>
    <dgm:pt modelId="{4E9FD62A-E944-4EF0-BB6A-53650A528C4A}" type="pres">
      <dgm:prSet presAssocID="{942050F3-23EB-4B90-B4F6-62BDE9A83D8A}" presName="linNode" presStyleCnt="0"/>
      <dgm:spPr/>
    </dgm:pt>
    <dgm:pt modelId="{5C10B7A9-4D1C-47EB-BFBB-0EF64B79DCD5}" type="pres">
      <dgm:prSet presAssocID="{942050F3-23EB-4B90-B4F6-62BDE9A83D8A}" presName="parentText" presStyleLbl="alignNode1" presStyleIdx="5" presStyleCnt="7">
        <dgm:presLayoutVars>
          <dgm:chMax val="1"/>
          <dgm:bulletEnabled/>
        </dgm:presLayoutVars>
      </dgm:prSet>
      <dgm:spPr/>
    </dgm:pt>
    <dgm:pt modelId="{186A81BF-7527-4202-9F66-D392823C0246}" type="pres">
      <dgm:prSet presAssocID="{942050F3-23EB-4B90-B4F6-62BDE9A83D8A}" presName="descendantText" presStyleLbl="alignAccFollowNode1" presStyleIdx="5" presStyleCnt="7">
        <dgm:presLayoutVars>
          <dgm:bulletEnabled/>
        </dgm:presLayoutVars>
      </dgm:prSet>
      <dgm:spPr/>
    </dgm:pt>
    <dgm:pt modelId="{FB941927-63B8-4490-9298-69E2FB4D1CDC}" type="pres">
      <dgm:prSet presAssocID="{2FC1D3BB-6BFF-413A-B88C-E99FE8619B77}" presName="sp" presStyleCnt="0"/>
      <dgm:spPr/>
    </dgm:pt>
    <dgm:pt modelId="{DE313C90-3738-4BE3-A7E9-B9A3539E1F02}" type="pres">
      <dgm:prSet presAssocID="{0CDF1B69-2540-4D23-835C-932880D522A7}" presName="linNode" presStyleCnt="0"/>
      <dgm:spPr/>
    </dgm:pt>
    <dgm:pt modelId="{BE53DCE9-A9F9-42F4-9B42-60E2DFD8EAE1}" type="pres">
      <dgm:prSet presAssocID="{0CDF1B69-2540-4D23-835C-932880D522A7}" presName="parentText" presStyleLbl="alignNode1" presStyleIdx="6" presStyleCnt="7">
        <dgm:presLayoutVars>
          <dgm:chMax val="1"/>
          <dgm:bulletEnabled/>
        </dgm:presLayoutVars>
      </dgm:prSet>
      <dgm:spPr/>
    </dgm:pt>
    <dgm:pt modelId="{A3DDA83E-548F-4C22-ACA9-4696A0865748}" type="pres">
      <dgm:prSet presAssocID="{0CDF1B69-2540-4D23-835C-932880D522A7}" presName="descendantText" presStyleLbl="alignAccFollowNode1" presStyleIdx="6" presStyleCnt="7">
        <dgm:presLayoutVars>
          <dgm:bulletEnabled/>
        </dgm:presLayoutVars>
      </dgm:prSet>
      <dgm:spPr/>
    </dgm:pt>
  </dgm:ptLst>
  <dgm:cxnLst>
    <dgm:cxn modelId="{E21B8E10-996C-4938-A895-3D261C558D8E}" srcId="{0CDF1B69-2540-4D23-835C-932880D522A7}" destId="{4A5B516F-0B8C-47BE-BBB9-7CE1E77541D4}" srcOrd="0" destOrd="0" parTransId="{F27903C2-A602-4EE5-9295-A38BD8C386B0}" sibTransId="{AD087994-D91A-452D-8CC0-2461DA8EB983}"/>
    <dgm:cxn modelId="{70D36D15-652E-440A-A9E3-5769D8A121AC}" srcId="{28388E87-91CE-456A-BE5E-3662FB42F4B3}" destId="{942050F3-23EB-4B90-B4F6-62BDE9A83D8A}" srcOrd="5" destOrd="0" parTransId="{80695D29-D3AB-4204-A7A2-0CC50BB1EAA4}" sibTransId="{2FC1D3BB-6BFF-413A-B88C-E99FE8619B77}"/>
    <dgm:cxn modelId="{12003617-C243-4205-A17A-AB4CDDCB046C}" srcId="{28388E87-91CE-456A-BE5E-3662FB42F4B3}" destId="{0CDF1B69-2540-4D23-835C-932880D522A7}" srcOrd="6" destOrd="0" parTransId="{FE881D25-6FCA-41B2-912A-04224457B642}" sibTransId="{83E5CA11-C81F-40CD-B186-EAEC8885DE4C}"/>
    <dgm:cxn modelId="{BBA67020-0DE5-4825-B519-FAD56D61B577}" type="presOf" srcId="{03725B2C-5C00-48DE-BBC1-16F14DFB5035}" destId="{CC470AD1-2580-4682-AD9D-68BFCE23A7FD}" srcOrd="0" destOrd="0" presId="urn:microsoft.com/office/officeart/2016/7/layout/VerticalSolidActionList"/>
    <dgm:cxn modelId="{13A32624-99D7-40C3-AEC3-552C2DC84C2F}" type="presOf" srcId="{0CDF1B69-2540-4D23-835C-932880D522A7}" destId="{BE53DCE9-A9F9-42F4-9B42-60E2DFD8EAE1}" srcOrd="0" destOrd="0" presId="urn:microsoft.com/office/officeart/2016/7/layout/VerticalSolidActionList"/>
    <dgm:cxn modelId="{D5468828-DC42-4C54-A08E-6ABCD116A3D9}" type="presOf" srcId="{4695BA9C-0838-4ECE-BF44-D33A495F1B48}" destId="{186A81BF-7527-4202-9F66-D392823C0246}" srcOrd="0" destOrd="0" presId="urn:microsoft.com/office/officeart/2016/7/layout/VerticalSolidActionList"/>
    <dgm:cxn modelId="{69CCB42A-ADF4-4323-B3C7-CD735F06D470}" srcId="{28388E87-91CE-456A-BE5E-3662FB42F4B3}" destId="{CB4BB50E-6390-475D-BFA2-76B6618AB62B}" srcOrd="0" destOrd="0" parTransId="{592C5E17-A20D-49B9-AF0E-8FF6800EB129}" sibTransId="{A4DCFB53-8F71-4806-AA03-F0EF6EFE2B5E}"/>
    <dgm:cxn modelId="{779AEE2F-FC00-4591-B4B0-1AA89301DD98}" type="presOf" srcId="{4A5B516F-0B8C-47BE-BBB9-7CE1E77541D4}" destId="{A3DDA83E-548F-4C22-ACA9-4696A0865748}" srcOrd="0" destOrd="0" presId="urn:microsoft.com/office/officeart/2016/7/layout/VerticalSolidActionList"/>
    <dgm:cxn modelId="{81714033-8D30-4D09-A259-F0201F10A249}" type="presOf" srcId="{3DAC4490-6B29-4BAB-ACC1-AE28574F08F1}" destId="{26393A8A-E251-4B93-A135-609C3222F916}" srcOrd="0" destOrd="0" presId="urn:microsoft.com/office/officeart/2016/7/layout/VerticalSolidActionList"/>
    <dgm:cxn modelId="{E9B7B439-BCE4-4B8E-8B73-F6422D17FB64}" srcId="{28388E87-91CE-456A-BE5E-3662FB42F4B3}" destId="{4BA90A38-F9E8-4BEB-A676-A2803D129D8D}" srcOrd="4" destOrd="0" parTransId="{804963ED-AEBC-4324-8C1A-377DDDCC0DF5}" sibTransId="{DFEA29F4-166B-4F8B-8F48-42D592E74AA6}"/>
    <dgm:cxn modelId="{CE452E3C-46AB-4E26-A1A6-B08CA9C400AB}" srcId="{4BA90A38-F9E8-4BEB-A676-A2803D129D8D}" destId="{978CC801-0FA3-4F4D-B618-1932B8B56B5C}" srcOrd="0" destOrd="0" parTransId="{731F2390-AD9D-49D4-AA82-82B9F206854F}" sibTransId="{B02B389E-837B-4698-99C1-D86480618665}"/>
    <dgm:cxn modelId="{A1D9363D-5947-4C98-8BAB-9A896B1B35E1}" srcId="{28388E87-91CE-456A-BE5E-3662FB42F4B3}" destId="{03725B2C-5C00-48DE-BBC1-16F14DFB5035}" srcOrd="3" destOrd="0" parTransId="{CD0779CA-6A36-44AE-BC53-2F6B9FE3C1AF}" sibTransId="{CC90DB62-67E8-4FA6-92EB-CCDDFC0C3A55}"/>
    <dgm:cxn modelId="{2049DB5C-4568-4212-A3C1-DD178F2531DB}" type="presOf" srcId="{CA497E2D-9E07-4B0F-8307-6800BE913478}" destId="{B6CEA211-FAD2-44AF-997E-84AB9CD07586}" srcOrd="0" destOrd="0" presId="urn:microsoft.com/office/officeart/2016/7/layout/VerticalSolidActionList"/>
    <dgm:cxn modelId="{B2ACAF48-3EC2-4108-83A7-E076C5CA841B}" srcId="{28388E87-91CE-456A-BE5E-3662FB42F4B3}" destId="{CA497E2D-9E07-4B0F-8307-6800BE913478}" srcOrd="1" destOrd="0" parTransId="{C438EDEB-7B39-479F-821E-22EFAC1E14E1}" sibTransId="{57915AB7-9DE7-46AC-B978-743F97B9D369}"/>
    <dgm:cxn modelId="{24EBC06C-6892-437B-BB51-31168C225D97}" srcId="{CB4BB50E-6390-475D-BFA2-76B6618AB62B}" destId="{3DAC4490-6B29-4BAB-ACC1-AE28574F08F1}" srcOrd="0" destOrd="0" parTransId="{755D33B6-BE21-467F-A944-C8A63C1DE6ED}" sibTransId="{91144A64-7C0D-434E-ADC0-7E73156CD3CB}"/>
    <dgm:cxn modelId="{BDFE204F-C717-484B-AF8E-616185DEF2D4}" type="presOf" srcId="{FE0561F5-1D18-4E65-9B30-A7B479908082}" destId="{B0F48C04-23C7-49A8-A2A4-F352689E503C}" srcOrd="0" destOrd="0" presId="urn:microsoft.com/office/officeart/2016/7/layout/VerticalSolidActionList"/>
    <dgm:cxn modelId="{B1525051-37CD-4AD0-818C-840BF3791714}" srcId="{942050F3-23EB-4B90-B4F6-62BDE9A83D8A}" destId="{4695BA9C-0838-4ECE-BF44-D33A495F1B48}" srcOrd="0" destOrd="0" parTransId="{B727B34F-3A31-4545-8372-6C285268EFF4}" sibTransId="{C3171370-6DBA-4687-B0B9-45B82E6E2F50}"/>
    <dgm:cxn modelId="{4327E954-AA66-470A-BE78-302596E7E9BB}" srcId="{28388E87-91CE-456A-BE5E-3662FB42F4B3}" destId="{84DC6025-6C1D-42CC-87ED-76E5D876479F}" srcOrd="2" destOrd="0" parTransId="{1BB1D80D-38EB-4C07-B451-9C72DB55B496}" sibTransId="{D3720771-7DA0-4038-8C75-76470D81D252}"/>
    <dgm:cxn modelId="{985B5194-98F2-4188-97A6-F02470A4D5E3}" srcId="{84DC6025-6C1D-42CC-87ED-76E5D876479F}" destId="{FE0561F5-1D18-4E65-9B30-A7B479908082}" srcOrd="0" destOrd="0" parTransId="{C5111A73-A786-47A9-A111-03A93A88AD3B}" sibTransId="{516FD30B-02CD-4AD4-84FD-E5FC6D6B51A9}"/>
    <dgm:cxn modelId="{F33DF796-C73C-4AEC-8EE6-FFBFE86E18D6}" type="presOf" srcId="{CB4BB50E-6390-475D-BFA2-76B6618AB62B}" destId="{C048C102-58F0-42BF-B2F1-352D21C56F00}" srcOrd="0" destOrd="0" presId="urn:microsoft.com/office/officeart/2016/7/layout/VerticalSolidActionList"/>
    <dgm:cxn modelId="{C0ACA3A0-2736-414D-9520-CB8E3482FE94}" srcId="{CA497E2D-9E07-4B0F-8307-6800BE913478}" destId="{BFB5FC2D-9FBA-4701-8E62-4EF0AE6A2B35}" srcOrd="0" destOrd="0" parTransId="{F3B3B6D3-8254-4315-A371-83D29A00E027}" sibTransId="{5BD731AC-8DCA-47EC-8A7B-69DCEA98429F}"/>
    <dgm:cxn modelId="{63DE7CAF-6BA1-43B6-9260-C2C85F9C08F6}" type="presOf" srcId="{9FE8B997-CD20-492B-8118-76F759468BE4}" destId="{F061C8EC-7C62-4015-8372-029F36C06BE4}" srcOrd="0" destOrd="0" presId="urn:microsoft.com/office/officeart/2016/7/layout/VerticalSolidActionList"/>
    <dgm:cxn modelId="{340FD7B0-80B4-4CFF-9092-D9E13ED74029}" type="presOf" srcId="{84DC6025-6C1D-42CC-87ED-76E5D876479F}" destId="{113D22FF-C501-4B36-8BDA-EDB1C46124E7}" srcOrd="0" destOrd="0" presId="urn:microsoft.com/office/officeart/2016/7/layout/VerticalSolidActionList"/>
    <dgm:cxn modelId="{6C7C27B2-A76F-403C-ADBC-A9FA8C6515BB}" type="presOf" srcId="{4BA90A38-F9E8-4BEB-A676-A2803D129D8D}" destId="{8BB71575-5658-4DF3-B83B-19BD868BC24E}" srcOrd="0" destOrd="0" presId="urn:microsoft.com/office/officeart/2016/7/layout/VerticalSolidActionList"/>
    <dgm:cxn modelId="{7C35DFB8-A9D1-4308-9F10-453204DCE577}" type="presOf" srcId="{BFB5FC2D-9FBA-4701-8E62-4EF0AE6A2B35}" destId="{DAF0F212-9DAF-4620-B6F0-5C96BAA5A19A}" srcOrd="0" destOrd="0" presId="urn:microsoft.com/office/officeart/2016/7/layout/VerticalSolidActionList"/>
    <dgm:cxn modelId="{98C7C0BA-9202-4F8C-850A-EA59FF7D794D}" type="presOf" srcId="{28388E87-91CE-456A-BE5E-3662FB42F4B3}" destId="{F8643EBC-AD1F-4876-98DE-EF9E5B548754}" srcOrd="0" destOrd="0" presId="urn:microsoft.com/office/officeart/2016/7/layout/VerticalSolidActionList"/>
    <dgm:cxn modelId="{604E34D5-3D50-474A-B597-A8A6AD8CBA4A}" type="presOf" srcId="{978CC801-0FA3-4F4D-B618-1932B8B56B5C}" destId="{855960BB-49B4-47F6-B6C4-B239A95CE4EE}" srcOrd="0" destOrd="0" presId="urn:microsoft.com/office/officeart/2016/7/layout/VerticalSolidActionList"/>
    <dgm:cxn modelId="{2FBF65DC-E487-4821-8481-C3C0797937FD}" type="presOf" srcId="{942050F3-23EB-4B90-B4F6-62BDE9A83D8A}" destId="{5C10B7A9-4D1C-47EB-BFBB-0EF64B79DCD5}" srcOrd="0" destOrd="0" presId="urn:microsoft.com/office/officeart/2016/7/layout/VerticalSolidActionList"/>
    <dgm:cxn modelId="{92E472F8-1514-48AF-9181-B432789A7181}" srcId="{03725B2C-5C00-48DE-BBC1-16F14DFB5035}" destId="{9FE8B997-CD20-492B-8118-76F759468BE4}" srcOrd="0" destOrd="0" parTransId="{0B250D8E-4294-45FA-856D-2AAE8B80126E}" sibTransId="{EA840CEB-CEBC-4BAF-830C-81D5727DAFD4}"/>
    <dgm:cxn modelId="{0D13EEEA-6B91-4EFB-BE04-9EC6636C0E9B}" type="presParOf" srcId="{F8643EBC-AD1F-4876-98DE-EF9E5B548754}" destId="{E0209297-5588-4C86-9407-8552CDB60FA2}" srcOrd="0" destOrd="0" presId="urn:microsoft.com/office/officeart/2016/7/layout/VerticalSolidActionList"/>
    <dgm:cxn modelId="{13524DA3-7A10-44AE-9B70-D741AE4637BB}" type="presParOf" srcId="{E0209297-5588-4C86-9407-8552CDB60FA2}" destId="{C048C102-58F0-42BF-B2F1-352D21C56F00}" srcOrd="0" destOrd="0" presId="urn:microsoft.com/office/officeart/2016/7/layout/VerticalSolidActionList"/>
    <dgm:cxn modelId="{E03AD35C-B584-4C25-B965-71846BCF296A}" type="presParOf" srcId="{E0209297-5588-4C86-9407-8552CDB60FA2}" destId="{26393A8A-E251-4B93-A135-609C3222F916}" srcOrd="1" destOrd="0" presId="urn:microsoft.com/office/officeart/2016/7/layout/VerticalSolidActionList"/>
    <dgm:cxn modelId="{2A5CB55C-4788-4BC9-9158-DC328E7FEB51}" type="presParOf" srcId="{F8643EBC-AD1F-4876-98DE-EF9E5B548754}" destId="{DB6EEFBE-6D3C-44FD-BC57-B60F5B80CD71}" srcOrd="1" destOrd="0" presId="urn:microsoft.com/office/officeart/2016/7/layout/VerticalSolidActionList"/>
    <dgm:cxn modelId="{45B5DD2C-7777-406C-9727-887517E46D4C}" type="presParOf" srcId="{F8643EBC-AD1F-4876-98DE-EF9E5B548754}" destId="{9A8D9A85-D365-474E-9E68-2FD1F3A1192C}" srcOrd="2" destOrd="0" presId="urn:microsoft.com/office/officeart/2016/7/layout/VerticalSolidActionList"/>
    <dgm:cxn modelId="{D75C3162-552E-4BAB-85AE-E60B6420D420}" type="presParOf" srcId="{9A8D9A85-D365-474E-9E68-2FD1F3A1192C}" destId="{B6CEA211-FAD2-44AF-997E-84AB9CD07586}" srcOrd="0" destOrd="0" presId="urn:microsoft.com/office/officeart/2016/7/layout/VerticalSolidActionList"/>
    <dgm:cxn modelId="{B21CE5F4-EC74-4159-BE9F-8024AFDF9635}" type="presParOf" srcId="{9A8D9A85-D365-474E-9E68-2FD1F3A1192C}" destId="{DAF0F212-9DAF-4620-B6F0-5C96BAA5A19A}" srcOrd="1" destOrd="0" presId="urn:microsoft.com/office/officeart/2016/7/layout/VerticalSolidActionList"/>
    <dgm:cxn modelId="{FF919046-DFC9-47B0-9CFF-0A0E8780C4A1}" type="presParOf" srcId="{F8643EBC-AD1F-4876-98DE-EF9E5B548754}" destId="{FA5523DA-DF48-4DA2-801A-BD79EDE01AFE}" srcOrd="3" destOrd="0" presId="urn:microsoft.com/office/officeart/2016/7/layout/VerticalSolidActionList"/>
    <dgm:cxn modelId="{F30B98D8-BAAC-4B0E-B0AE-E8D4959ABD85}" type="presParOf" srcId="{F8643EBC-AD1F-4876-98DE-EF9E5B548754}" destId="{98A68A05-ACD6-4895-B88A-F013F649129F}" srcOrd="4" destOrd="0" presId="urn:microsoft.com/office/officeart/2016/7/layout/VerticalSolidActionList"/>
    <dgm:cxn modelId="{B4AA571B-2D0A-44A6-AA25-8EBEDCAC89CF}" type="presParOf" srcId="{98A68A05-ACD6-4895-B88A-F013F649129F}" destId="{113D22FF-C501-4B36-8BDA-EDB1C46124E7}" srcOrd="0" destOrd="0" presId="urn:microsoft.com/office/officeart/2016/7/layout/VerticalSolidActionList"/>
    <dgm:cxn modelId="{63D4689C-2BCE-49FA-B08E-25C29CF6222E}" type="presParOf" srcId="{98A68A05-ACD6-4895-B88A-F013F649129F}" destId="{B0F48C04-23C7-49A8-A2A4-F352689E503C}" srcOrd="1" destOrd="0" presId="urn:microsoft.com/office/officeart/2016/7/layout/VerticalSolidActionList"/>
    <dgm:cxn modelId="{7530ABA1-4AEE-436C-9B62-BBCAC5E0C998}" type="presParOf" srcId="{F8643EBC-AD1F-4876-98DE-EF9E5B548754}" destId="{1E593CC3-4334-41D5-9500-D000A2B9371F}" srcOrd="5" destOrd="0" presId="urn:microsoft.com/office/officeart/2016/7/layout/VerticalSolidActionList"/>
    <dgm:cxn modelId="{2A114F9C-86AE-4597-B10E-2FDABB6CC3B9}" type="presParOf" srcId="{F8643EBC-AD1F-4876-98DE-EF9E5B548754}" destId="{2AA5AEC2-EC61-4098-A9DE-32F46DD590E3}" srcOrd="6" destOrd="0" presId="urn:microsoft.com/office/officeart/2016/7/layout/VerticalSolidActionList"/>
    <dgm:cxn modelId="{E4D3EB96-9135-4172-915B-BE92B0902F61}" type="presParOf" srcId="{2AA5AEC2-EC61-4098-A9DE-32F46DD590E3}" destId="{CC470AD1-2580-4682-AD9D-68BFCE23A7FD}" srcOrd="0" destOrd="0" presId="urn:microsoft.com/office/officeart/2016/7/layout/VerticalSolidActionList"/>
    <dgm:cxn modelId="{EE4B53EA-7BBF-418A-BC2B-DEEB718CA056}" type="presParOf" srcId="{2AA5AEC2-EC61-4098-A9DE-32F46DD590E3}" destId="{F061C8EC-7C62-4015-8372-029F36C06BE4}" srcOrd="1" destOrd="0" presId="urn:microsoft.com/office/officeart/2016/7/layout/VerticalSolidActionList"/>
    <dgm:cxn modelId="{9C8D7FD9-856A-49C6-8002-DE37022E6AAC}" type="presParOf" srcId="{F8643EBC-AD1F-4876-98DE-EF9E5B548754}" destId="{979A5D25-4F67-4DBD-882B-69FCDEDD55FC}" srcOrd="7" destOrd="0" presId="urn:microsoft.com/office/officeart/2016/7/layout/VerticalSolidActionList"/>
    <dgm:cxn modelId="{E8091E41-85CF-4261-973E-7512426128CC}" type="presParOf" srcId="{F8643EBC-AD1F-4876-98DE-EF9E5B548754}" destId="{D099E350-8AEF-4D9F-A67A-63158475A5DE}" srcOrd="8" destOrd="0" presId="urn:microsoft.com/office/officeart/2016/7/layout/VerticalSolidActionList"/>
    <dgm:cxn modelId="{8C8D2F7F-2F1E-4A65-94CA-E8347C8CEAAE}" type="presParOf" srcId="{D099E350-8AEF-4D9F-A67A-63158475A5DE}" destId="{8BB71575-5658-4DF3-B83B-19BD868BC24E}" srcOrd="0" destOrd="0" presId="urn:microsoft.com/office/officeart/2016/7/layout/VerticalSolidActionList"/>
    <dgm:cxn modelId="{8FEC71BB-4B18-48B2-988B-703BC87C40ED}" type="presParOf" srcId="{D099E350-8AEF-4D9F-A67A-63158475A5DE}" destId="{855960BB-49B4-47F6-B6C4-B239A95CE4EE}" srcOrd="1" destOrd="0" presId="urn:microsoft.com/office/officeart/2016/7/layout/VerticalSolidActionList"/>
    <dgm:cxn modelId="{695DD6DA-BB75-47D1-9BBF-E76AD902A648}" type="presParOf" srcId="{F8643EBC-AD1F-4876-98DE-EF9E5B548754}" destId="{F5B2080F-5B71-4458-B619-C755DB5E950C}" srcOrd="9" destOrd="0" presId="urn:microsoft.com/office/officeart/2016/7/layout/VerticalSolidActionList"/>
    <dgm:cxn modelId="{6D1DC943-EC5E-4D46-8314-308E2C971F26}" type="presParOf" srcId="{F8643EBC-AD1F-4876-98DE-EF9E5B548754}" destId="{4E9FD62A-E944-4EF0-BB6A-53650A528C4A}" srcOrd="10" destOrd="0" presId="urn:microsoft.com/office/officeart/2016/7/layout/VerticalSolidActionList"/>
    <dgm:cxn modelId="{102A240E-5294-4CD3-A0A0-70151A961263}" type="presParOf" srcId="{4E9FD62A-E944-4EF0-BB6A-53650A528C4A}" destId="{5C10B7A9-4D1C-47EB-BFBB-0EF64B79DCD5}" srcOrd="0" destOrd="0" presId="urn:microsoft.com/office/officeart/2016/7/layout/VerticalSolidActionList"/>
    <dgm:cxn modelId="{F5AA2166-ADD1-4A7A-BC6C-79B79C2FB3CA}" type="presParOf" srcId="{4E9FD62A-E944-4EF0-BB6A-53650A528C4A}" destId="{186A81BF-7527-4202-9F66-D392823C0246}" srcOrd="1" destOrd="0" presId="urn:microsoft.com/office/officeart/2016/7/layout/VerticalSolidActionList"/>
    <dgm:cxn modelId="{795B7707-D6CB-4A8F-8EF7-E50A706E4EEF}" type="presParOf" srcId="{F8643EBC-AD1F-4876-98DE-EF9E5B548754}" destId="{FB941927-63B8-4490-9298-69E2FB4D1CDC}" srcOrd="11" destOrd="0" presId="urn:microsoft.com/office/officeart/2016/7/layout/VerticalSolidActionList"/>
    <dgm:cxn modelId="{49DBBD9D-A6BE-43B1-9B0B-AB52F4CDFDAF}" type="presParOf" srcId="{F8643EBC-AD1F-4876-98DE-EF9E5B548754}" destId="{DE313C90-3738-4BE3-A7E9-B9A3539E1F02}" srcOrd="12" destOrd="0" presId="urn:microsoft.com/office/officeart/2016/7/layout/VerticalSolidActionList"/>
    <dgm:cxn modelId="{5B16790E-FF5D-4E70-874B-BF9BC001BA39}" type="presParOf" srcId="{DE313C90-3738-4BE3-A7E9-B9A3539E1F02}" destId="{BE53DCE9-A9F9-42F4-9B42-60E2DFD8EAE1}" srcOrd="0" destOrd="0" presId="urn:microsoft.com/office/officeart/2016/7/layout/VerticalSolidActionList"/>
    <dgm:cxn modelId="{93B2875D-EBCF-4AAA-8D21-0FB01A71EF42}" type="presParOf" srcId="{DE313C90-3738-4BE3-A7E9-B9A3539E1F02}" destId="{A3DDA83E-548F-4C22-ACA9-4696A0865748}" srcOrd="1" destOrd="0" presId="urn:microsoft.com/office/officeart/2016/7/layout/VerticalSolidAc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8AE6AEE-C3C7-422B-A49B-3E45AD5467B4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56CDD91E-AF3A-4679-B274-2EDCD17643E3}">
      <dgm:prSet/>
      <dgm:spPr>
        <a:solidFill>
          <a:schemeClr val="accent1"/>
        </a:solidFill>
      </dgm:spPr>
      <dgm:t>
        <a:bodyPr/>
        <a:lstStyle/>
        <a:p>
          <a:r>
            <a:rPr lang="en-US" dirty="0"/>
            <a:t>Use the command: </a:t>
          </a:r>
          <a:r>
            <a:rPr lang="en-US" dirty="0" err="1"/>
            <a:t>pktmon</a:t>
          </a:r>
          <a:r>
            <a:rPr lang="en-US" dirty="0"/>
            <a:t> etl2pcapng </a:t>
          </a:r>
          <a:r>
            <a:rPr lang="en-US" dirty="0" err="1"/>
            <a:t>pktmon.etl</a:t>
          </a:r>
          <a:endParaRPr lang="en-US" dirty="0"/>
        </a:p>
      </dgm:t>
    </dgm:pt>
    <dgm:pt modelId="{6921A306-20C1-4240-ADBE-3C66E40F3DA9}" type="parTrans" cxnId="{BF2A1A67-F6B9-4E5C-BA4C-9543CB7A7B51}">
      <dgm:prSet/>
      <dgm:spPr/>
      <dgm:t>
        <a:bodyPr/>
        <a:lstStyle/>
        <a:p>
          <a:endParaRPr lang="en-US"/>
        </a:p>
      </dgm:t>
    </dgm:pt>
    <dgm:pt modelId="{BE960CA4-3B11-491A-BB63-18106B97E0C9}" type="sibTrans" cxnId="{BF2A1A67-F6B9-4E5C-BA4C-9543CB7A7B51}">
      <dgm:prSet/>
      <dgm:spPr/>
      <dgm:t>
        <a:bodyPr/>
        <a:lstStyle/>
        <a:p>
          <a:endParaRPr lang="en-US"/>
        </a:p>
      </dgm:t>
    </dgm:pt>
    <dgm:pt modelId="{F76C6A6C-8597-43CE-84D9-611F9AA8E586}">
      <dgm:prSet/>
      <dgm:spPr>
        <a:solidFill>
          <a:schemeClr val="accent1"/>
        </a:solidFill>
      </dgm:spPr>
      <dgm:t>
        <a:bodyPr/>
        <a:lstStyle/>
        <a:p>
          <a:r>
            <a:rPr lang="en-US" dirty="0"/>
            <a:t>File is created in current directory and can be sent to network or middleware for analysis</a:t>
          </a:r>
        </a:p>
      </dgm:t>
    </dgm:pt>
    <dgm:pt modelId="{CF8BE25B-E0B8-4C30-8EE6-A5874A627F2A}" type="parTrans" cxnId="{3ABAF763-AAA4-4223-8833-E69F01B776E6}">
      <dgm:prSet/>
      <dgm:spPr/>
      <dgm:t>
        <a:bodyPr/>
        <a:lstStyle/>
        <a:p>
          <a:endParaRPr lang="en-US"/>
        </a:p>
      </dgm:t>
    </dgm:pt>
    <dgm:pt modelId="{91BDFA04-3EDD-4A7A-B46C-E6D1257D0D4D}" type="sibTrans" cxnId="{3ABAF763-AAA4-4223-8833-E69F01B776E6}">
      <dgm:prSet/>
      <dgm:spPr/>
      <dgm:t>
        <a:bodyPr/>
        <a:lstStyle/>
        <a:p>
          <a:endParaRPr lang="en-US"/>
        </a:p>
      </dgm:t>
    </dgm:pt>
    <dgm:pt modelId="{83807D83-A363-4DDF-8ED6-D12E9A175EC0}">
      <dgm:prSet/>
      <dgm:spPr>
        <a:solidFill>
          <a:schemeClr val="accent1"/>
        </a:solidFill>
      </dgm:spPr>
      <dgm:t>
        <a:bodyPr/>
        <a:lstStyle/>
        <a:p>
          <a:r>
            <a:rPr lang="en-US" dirty="0"/>
            <a:t>Use the command: </a:t>
          </a:r>
          <a:r>
            <a:rPr lang="en-US" dirty="0" err="1"/>
            <a:t>pktmon</a:t>
          </a:r>
          <a:r>
            <a:rPr lang="en-US" dirty="0"/>
            <a:t> etl2txt </a:t>
          </a:r>
          <a:r>
            <a:rPr lang="en-US" dirty="0" err="1"/>
            <a:t>pktmon.etl</a:t>
          </a:r>
          <a:endParaRPr lang="en-US" dirty="0"/>
        </a:p>
      </dgm:t>
    </dgm:pt>
    <dgm:pt modelId="{F4702C88-879E-40B9-8A5D-2EC911DC278B}" type="parTrans" cxnId="{3FEB8906-A401-443C-BFB1-1221E521082D}">
      <dgm:prSet/>
      <dgm:spPr/>
      <dgm:t>
        <a:bodyPr/>
        <a:lstStyle/>
        <a:p>
          <a:endParaRPr lang="en-US"/>
        </a:p>
      </dgm:t>
    </dgm:pt>
    <dgm:pt modelId="{CF53B673-4555-453E-BE42-0EEE27078884}" type="sibTrans" cxnId="{3FEB8906-A401-443C-BFB1-1221E521082D}">
      <dgm:prSet/>
      <dgm:spPr/>
      <dgm:t>
        <a:bodyPr/>
        <a:lstStyle/>
        <a:p>
          <a:endParaRPr lang="en-US"/>
        </a:p>
      </dgm:t>
    </dgm:pt>
    <dgm:pt modelId="{9C1BBE99-FC93-4E0A-A879-78A1306CC58F}">
      <dgm:prSet/>
      <dgm:spPr>
        <a:solidFill>
          <a:schemeClr val="accent1"/>
        </a:solidFill>
      </dgm:spPr>
      <dgm:t>
        <a:bodyPr/>
        <a:lstStyle/>
        <a:p>
          <a:r>
            <a:rPr lang="en-US"/>
            <a:t>File can be opened in a text editor</a:t>
          </a:r>
        </a:p>
      </dgm:t>
    </dgm:pt>
    <dgm:pt modelId="{44C031AB-09B7-4F06-8736-F05589D6D376}" type="parTrans" cxnId="{B7384C6C-5E5C-4108-9880-D4365FA0AC4A}">
      <dgm:prSet/>
      <dgm:spPr/>
      <dgm:t>
        <a:bodyPr/>
        <a:lstStyle/>
        <a:p>
          <a:endParaRPr lang="en-US"/>
        </a:p>
      </dgm:t>
    </dgm:pt>
    <dgm:pt modelId="{56899DA4-00EC-4615-BE69-D93718C67C90}" type="sibTrans" cxnId="{B7384C6C-5E5C-4108-9880-D4365FA0AC4A}">
      <dgm:prSet/>
      <dgm:spPr/>
      <dgm:t>
        <a:bodyPr/>
        <a:lstStyle/>
        <a:p>
          <a:endParaRPr lang="en-US"/>
        </a:p>
      </dgm:t>
    </dgm:pt>
    <dgm:pt modelId="{DD002068-17BB-4A92-9871-F711E0DD2D1B}" type="pres">
      <dgm:prSet presAssocID="{A8AE6AEE-C3C7-422B-A49B-3E45AD5467B4}" presName="linear" presStyleCnt="0">
        <dgm:presLayoutVars>
          <dgm:animLvl val="lvl"/>
          <dgm:resizeHandles val="exact"/>
        </dgm:presLayoutVars>
      </dgm:prSet>
      <dgm:spPr/>
    </dgm:pt>
    <dgm:pt modelId="{7D19030B-939A-4C95-8FDE-717AF4CBC9E2}" type="pres">
      <dgm:prSet presAssocID="{56CDD91E-AF3A-4679-B274-2EDCD17643E3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277AD511-8405-4EDF-8926-771C46839324}" type="pres">
      <dgm:prSet presAssocID="{BE960CA4-3B11-491A-BB63-18106B97E0C9}" presName="spacer" presStyleCnt="0"/>
      <dgm:spPr/>
    </dgm:pt>
    <dgm:pt modelId="{C3B59D6E-4931-4B66-AAD1-9FC6F77EB682}" type="pres">
      <dgm:prSet presAssocID="{F76C6A6C-8597-43CE-84D9-611F9AA8E586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8BEEFBEC-C4CE-492C-B2AF-E5EC9889C421}" type="pres">
      <dgm:prSet presAssocID="{91BDFA04-3EDD-4A7A-B46C-E6D1257D0D4D}" presName="spacer" presStyleCnt="0"/>
      <dgm:spPr/>
    </dgm:pt>
    <dgm:pt modelId="{4D4318D3-9280-4870-9E35-532C05DC2EDF}" type="pres">
      <dgm:prSet presAssocID="{83807D83-A363-4DDF-8ED6-D12E9A175EC0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A8F2A53B-3795-4D70-8E52-000A5FFA5EC4}" type="pres">
      <dgm:prSet presAssocID="{CF53B673-4555-453E-BE42-0EEE27078884}" presName="spacer" presStyleCnt="0"/>
      <dgm:spPr/>
    </dgm:pt>
    <dgm:pt modelId="{0957021E-1801-4B3D-B4B2-E59D6170FD30}" type="pres">
      <dgm:prSet presAssocID="{9C1BBE99-FC93-4E0A-A879-78A1306CC58F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1081C801-56EB-4C26-A240-6CDE1CDDCA75}" type="presOf" srcId="{83807D83-A363-4DDF-8ED6-D12E9A175EC0}" destId="{4D4318D3-9280-4870-9E35-532C05DC2EDF}" srcOrd="0" destOrd="0" presId="urn:microsoft.com/office/officeart/2005/8/layout/vList2"/>
    <dgm:cxn modelId="{3FEB8906-A401-443C-BFB1-1221E521082D}" srcId="{A8AE6AEE-C3C7-422B-A49B-3E45AD5467B4}" destId="{83807D83-A363-4DDF-8ED6-D12E9A175EC0}" srcOrd="2" destOrd="0" parTransId="{F4702C88-879E-40B9-8A5D-2EC911DC278B}" sibTransId="{CF53B673-4555-453E-BE42-0EEE27078884}"/>
    <dgm:cxn modelId="{3ABAF763-AAA4-4223-8833-E69F01B776E6}" srcId="{A8AE6AEE-C3C7-422B-A49B-3E45AD5467B4}" destId="{F76C6A6C-8597-43CE-84D9-611F9AA8E586}" srcOrd="1" destOrd="0" parTransId="{CF8BE25B-E0B8-4C30-8EE6-A5874A627F2A}" sibTransId="{91BDFA04-3EDD-4A7A-B46C-E6D1257D0D4D}"/>
    <dgm:cxn modelId="{BF2A1A67-F6B9-4E5C-BA4C-9543CB7A7B51}" srcId="{A8AE6AEE-C3C7-422B-A49B-3E45AD5467B4}" destId="{56CDD91E-AF3A-4679-B274-2EDCD17643E3}" srcOrd="0" destOrd="0" parTransId="{6921A306-20C1-4240-ADBE-3C66E40F3DA9}" sibTransId="{BE960CA4-3B11-491A-BB63-18106B97E0C9}"/>
    <dgm:cxn modelId="{B7384C6C-5E5C-4108-9880-D4365FA0AC4A}" srcId="{A8AE6AEE-C3C7-422B-A49B-3E45AD5467B4}" destId="{9C1BBE99-FC93-4E0A-A879-78A1306CC58F}" srcOrd="3" destOrd="0" parTransId="{44C031AB-09B7-4F06-8736-F05589D6D376}" sibTransId="{56899DA4-00EC-4615-BE69-D93718C67C90}"/>
    <dgm:cxn modelId="{306F8973-E206-44E4-B50E-2C900147D5CF}" type="presOf" srcId="{9C1BBE99-FC93-4E0A-A879-78A1306CC58F}" destId="{0957021E-1801-4B3D-B4B2-E59D6170FD30}" srcOrd="0" destOrd="0" presId="urn:microsoft.com/office/officeart/2005/8/layout/vList2"/>
    <dgm:cxn modelId="{6C34D7C0-2F37-4F61-A31C-853CCF027F8E}" type="presOf" srcId="{A8AE6AEE-C3C7-422B-A49B-3E45AD5467B4}" destId="{DD002068-17BB-4A92-9871-F711E0DD2D1B}" srcOrd="0" destOrd="0" presId="urn:microsoft.com/office/officeart/2005/8/layout/vList2"/>
    <dgm:cxn modelId="{CE0550E6-087D-490A-85D7-14A6C39FE6BA}" type="presOf" srcId="{F76C6A6C-8597-43CE-84D9-611F9AA8E586}" destId="{C3B59D6E-4931-4B66-AAD1-9FC6F77EB682}" srcOrd="0" destOrd="0" presId="urn:microsoft.com/office/officeart/2005/8/layout/vList2"/>
    <dgm:cxn modelId="{D2C54BF6-7EB1-4924-81A0-B0A7060D1AE9}" type="presOf" srcId="{56CDD91E-AF3A-4679-B274-2EDCD17643E3}" destId="{7D19030B-939A-4C95-8FDE-717AF4CBC9E2}" srcOrd="0" destOrd="0" presId="urn:microsoft.com/office/officeart/2005/8/layout/vList2"/>
    <dgm:cxn modelId="{7F537A5E-1EFB-4B5D-B5C9-5D71F47CAB5B}" type="presParOf" srcId="{DD002068-17BB-4A92-9871-F711E0DD2D1B}" destId="{7D19030B-939A-4C95-8FDE-717AF4CBC9E2}" srcOrd="0" destOrd="0" presId="urn:microsoft.com/office/officeart/2005/8/layout/vList2"/>
    <dgm:cxn modelId="{6ADFB955-6D26-40C0-A5C8-A20D65F8390E}" type="presParOf" srcId="{DD002068-17BB-4A92-9871-F711E0DD2D1B}" destId="{277AD511-8405-4EDF-8926-771C46839324}" srcOrd="1" destOrd="0" presId="urn:microsoft.com/office/officeart/2005/8/layout/vList2"/>
    <dgm:cxn modelId="{15BBE7F9-C787-4CE0-8653-FE8C03220E64}" type="presParOf" srcId="{DD002068-17BB-4A92-9871-F711E0DD2D1B}" destId="{C3B59D6E-4931-4B66-AAD1-9FC6F77EB682}" srcOrd="2" destOrd="0" presId="urn:microsoft.com/office/officeart/2005/8/layout/vList2"/>
    <dgm:cxn modelId="{880D6267-20B5-4902-A89D-74F6E91BE0FC}" type="presParOf" srcId="{DD002068-17BB-4A92-9871-F711E0DD2D1B}" destId="{8BEEFBEC-C4CE-492C-B2AF-E5EC9889C421}" srcOrd="3" destOrd="0" presId="urn:microsoft.com/office/officeart/2005/8/layout/vList2"/>
    <dgm:cxn modelId="{E3BF05CC-1BA9-46EA-A45E-5A7FBBCD43B9}" type="presParOf" srcId="{DD002068-17BB-4A92-9871-F711E0DD2D1B}" destId="{4D4318D3-9280-4870-9E35-532C05DC2EDF}" srcOrd="4" destOrd="0" presId="urn:microsoft.com/office/officeart/2005/8/layout/vList2"/>
    <dgm:cxn modelId="{387C3B65-A7FF-45D2-B404-8221C2EA1D46}" type="presParOf" srcId="{DD002068-17BB-4A92-9871-F711E0DD2D1B}" destId="{A8F2A53B-3795-4D70-8E52-000A5FFA5EC4}" srcOrd="5" destOrd="0" presId="urn:microsoft.com/office/officeart/2005/8/layout/vList2"/>
    <dgm:cxn modelId="{0D974889-2DCB-4176-804E-C614B7F02323}" type="presParOf" srcId="{DD002068-17BB-4A92-9871-F711E0DD2D1B}" destId="{0957021E-1801-4B3D-B4B2-E59D6170FD30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6FB4D2C-F25D-4270-BD78-ABE183005CFE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2CA4CDA6-6921-4A62-B7BE-3A2A156D1385}">
      <dgm:prSet/>
      <dgm:spPr>
        <a:solidFill>
          <a:schemeClr val="accent1"/>
        </a:solidFill>
      </dgm:spPr>
      <dgm:t>
        <a:bodyPr/>
        <a:lstStyle/>
        <a:p>
          <a:r>
            <a:rPr lang="en-US" dirty="0"/>
            <a:t>Open Wireshark.</a:t>
          </a:r>
        </a:p>
      </dgm:t>
    </dgm:pt>
    <dgm:pt modelId="{7F97C642-9B8F-40C8-B1E5-8A67D928C4C1}" type="parTrans" cxnId="{2A687215-79FC-4D1F-A6BB-CB4CF19E4180}">
      <dgm:prSet/>
      <dgm:spPr/>
      <dgm:t>
        <a:bodyPr/>
        <a:lstStyle/>
        <a:p>
          <a:endParaRPr lang="en-US"/>
        </a:p>
      </dgm:t>
    </dgm:pt>
    <dgm:pt modelId="{A85B9E7D-251D-49CC-940D-94E11F08C6FB}" type="sibTrans" cxnId="{2A687215-79FC-4D1F-A6BB-CB4CF19E4180}">
      <dgm:prSet/>
      <dgm:spPr/>
      <dgm:t>
        <a:bodyPr/>
        <a:lstStyle/>
        <a:p>
          <a:endParaRPr lang="en-US"/>
        </a:p>
      </dgm:t>
    </dgm:pt>
    <dgm:pt modelId="{2905219A-DB9C-4C9B-A19D-93739E7D946A}">
      <dgm:prSet/>
      <dgm:spPr>
        <a:solidFill>
          <a:schemeClr val="accent1"/>
        </a:solidFill>
      </dgm:spPr>
      <dgm:t>
        <a:bodyPr/>
        <a:lstStyle/>
        <a:p>
          <a:r>
            <a:rPr lang="en-US" dirty="0"/>
            <a:t>Load the .</a:t>
          </a:r>
          <a:r>
            <a:rPr lang="en-US" dirty="0" err="1"/>
            <a:t>pcapng</a:t>
          </a:r>
          <a:r>
            <a:rPr lang="en-US" dirty="0"/>
            <a:t> file: File &gt; Open &gt; Select </a:t>
          </a:r>
          <a:r>
            <a:rPr lang="en-US" dirty="0" err="1"/>
            <a:t>pktmon.pcapng</a:t>
          </a:r>
          <a:endParaRPr lang="en-US" dirty="0"/>
        </a:p>
      </dgm:t>
    </dgm:pt>
    <dgm:pt modelId="{FFF6E2AA-8D6F-4BF2-84F0-B2B51E08AC54}" type="parTrans" cxnId="{4D5D3F50-C61B-49FB-9595-44DDC7F7F35D}">
      <dgm:prSet/>
      <dgm:spPr/>
      <dgm:t>
        <a:bodyPr/>
        <a:lstStyle/>
        <a:p>
          <a:endParaRPr lang="en-US"/>
        </a:p>
      </dgm:t>
    </dgm:pt>
    <dgm:pt modelId="{53A899AC-59CB-4C57-B898-FC7C385F5E4D}" type="sibTrans" cxnId="{4D5D3F50-C61B-49FB-9595-44DDC7F7F35D}">
      <dgm:prSet/>
      <dgm:spPr/>
      <dgm:t>
        <a:bodyPr/>
        <a:lstStyle/>
        <a:p>
          <a:endParaRPr lang="en-US"/>
        </a:p>
      </dgm:t>
    </dgm:pt>
    <dgm:pt modelId="{4C3D9AE4-737A-44F0-89F7-2552025A7F7A}">
      <dgm:prSet/>
      <dgm:spPr>
        <a:solidFill>
          <a:schemeClr val="accent1"/>
        </a:solidFill>
      </dgm:spPr>
      <dgm:t>
        <a:bodyPr/>
        <a:lstStyle/>
        <a:p>
          <a:r>
            <a:rPr lang="en-US" dirty="0"/>
            <a:t>Analyze traffic using filters and protocol analyzers</a:t>
          </a:r>
        </a:p>
      </dgm:t>
    </dgm:pt>
    <dgm:pt modelId="{83E5A797-2948-4B7E-BE0D-EE7329871902}" type="parTrans" cxnId="{9E1BF05F-C328-4466-87E2-514D9590494E}">
      <dgm:prSet/>
      <dgm:spPr/>
      <dgm:t>
        <a:bodyPr/>
        <a:lstStyle/>
        <a:p>
          <a:endParaRPr lang="en-US"/>
        </a:p>
      </dgm:t>
    </dgm:pt>
    <dgm:pt modelId="{1838635E-862F-4B71-9923-019DB068FEA1}" type="sibTrans" cxnId="{9E1BF05F-C328-4466-87E2-514D9590494E}">
      <dgm:prSet/>
      <dgm:spPr/>
      <dgm:t>
        <a:bodyPr/>
        <a:lstStyle/>
        <a:p>
          <a:endParaRPr lang="en-US"/>
        </a:p>
      </dgm:t>
    </dgm:pt>
    <dgm:pt modelId="{E1C412CF-27DA-4161-992A-EBAA6512F7D2}">
      <dgm:prSet/>
      <dgm:spPr>
        <a:solidFill>
          <a:schemeClr val="accent1"/>
        </a:solidFill>
      </dgm:spPr>
      <dgm:t>
        <a:bodyPr/>
        <a:lstStyle/>
        <a:p>
          <a:r>
            <a:rPr lang="en-US" dirty="0"/>
            <a:t>Example filters: </a:t>
          </a:r>
          <a:r>
            <a:rPr lang="en-US" dirty="0" err="1"/>
            <a:t>ip.addr</a:t>
          </a:r>
          <a:r>
            <a:rPr lang="en-US" dirty="0"/>
            <a:t> == 192.168.1.1, </a:t>
          </a:r>
          <a:r>
            <a:rPr lang="en-US" dirty="0" err="1"/>
            <a:t>tcp.port</a:t>
          </a:r>
          <a:r>
            <a:rPr lang="en-US" dirty="0"/>
            <a:t> == 80</a:t>
          </a:r>
        </a:p>
      </dgm:t>
    </dgm:pt>
    <dgm:pt modelId="{043CC7AD-A1B5-4DE3-80FD-130893A0BF48}" type="parTrans" cxnId="{694527B7-49B3-4CF5-9C80-E91C950FB341}">
      <dgm:prSet/>
      <dgm:spPr/>
      <dgm:t>
        <a:bodyPr/>
        <a:lstStyle/>
        <a:p>
          <a:endParaRPr lang="en-US"/>
        </a:p>
      </dgm:t>
    </dgm:pt>
    <dgm:pt modelId="{B6A3C39A-A47C-405C-BD3F-39C429E35733}" type="sibTrans" cxnId="{694527B7-49B3-4CF5-9C80-E91C950FB341}">
      <dgm:prSet/>
      <dgm:spPr/>
      <dgm:t>
        <a:bodyPr/>
        <a:lstStyle/>
        <a:p>
          <a:endParaRPr lang="en-US"/>
        </a:p>
      </dgm:t>
    </dgm:pt>
    <dgm:pt modelId="{230E9FA4-C460-4890-82A4-1133645C6691}" type="pres">
      <dgm:prSet presAssocID="{36FB4D2C-F25D-4270-BD78-ABE183005CFE}" presName="linear" presStyleCnt="0">
        <dgm:presLayoutVars>
          <dgm:animLvl val="lvl"/>
          <dgm:resizeHandles val="exact"/>
        </dgm:presLayoutVars>
      </dgm:prSet>
      <dgm:spPr/>
    </dgm:pt>
    <dgm:pt modelId="{1E2E950C-C32A-4EFE-9DED-A93180C52BDB}" type="pres">
      <dgm:prSet presAssocID="{2CA4CDA6-6921-4A62-B7BE-3A2A156D1385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348CE808-6432-44E9-BCF3-E40C3BB726D8}" type="pres">
      <dgm:prSet presAssocID="{A85B9E7D-251D-49CC-940D-94E11F08C6FB}" presName="spacer" presStyleCnt="0"/>
      <dgm:spPr/>
    </dgm:pt>
    <dgm:pt modelId="{C7639AF0-C1ED-4D6F-A899-C84869E851E0}" type="pres">
      <dgm:prSet presAssocID="{2905219A-DB9C-4C9B-A19D-93739E7D946A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1833668D-C253-4E14-AFEC-6D07FCE84AF6}" type="pres">
      <dgm:prSet presAssocID="{53A899AC-59CB-4C57-B898-FC7C385F5E4D}" presName="spacer" presStyleCnt="0"/>
      <dgm:spPr/>
    </dgm:pt>
    <dgm:pt modelId="{FE88EA09-E5E4-4E98-8F17-B9DD80631A70}" type="pres">
      <dgm:prSet presAssocID="{4C3D9AE4-737A-44F0-89F7-2552025A7F7A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86442F3B-0980-4ABB-9A23-35DD895D6F55}" type="pres">
      <dgm:prSet presAssocID="{1838635E-862F-4B71-9923-019DB068FEA1}" presName="spacer" presStyleCnt="0"/>
      <dgm:spPr/>
    </dgm:pt>
    <dgm:pt modelId="{DDB141E5-4AD8-492E-9155-6FC979E29134}" type="pres">
      <dgm:prSet presAssocID="{E1C412CF-27DA-4161-992A-EBAA6512F7D2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2A687215-79FC-4D1F-A6BB-CB4CF19E4180}" srcId="{36FB4D2C-F25D-4270-BD78-ABE183005CFE}" destId="{2CA4CDA6-6921-4A62-B7BE-3A2A156D1385}" srcOrd="0" destOrd="0" parTransId="{7F97C642-9B8F-40C8-B1E5-8A67D928C4C1}" sibTransId="{A85B9E7D-251D-49CC-940D-94E11F08C6FB}"/>
    <dgm:cxn modelId="{A067152E-27E4-4CB7-8048-7158E6B4AC7A}" type="presOf" srcId="{2905219A-DB9C-4C9B-A19D-93739E7D946A}" destId="{C7639AF0-C1ED-4D6F-A899-C84869E851E0}" srcOrd="0" destOrd="0" presId="urn:microsoft.com/office/officeart/2005/8/layout/vList2"/>
    <dgm:cxn modelId="{9E1BF05F-C328-4466-87E2-514D9590494E}" srcId="{36FB4D2C-F25D-4270-BD78-ABE183005CFE}" destId="{4C3D9AE4-737A-44F0-89F7-2552025A7F7A}" srcOrd="2" destOrd="0" parTransId="{83E5A797-2948-4B7E-BE0D-EE7329871902}" sibTransId="{1838635E-862F-4B71-9923-019DB068FEA1}"/>
    <dgm:cxn modelId="{4D5D3F50-C61B-49FB-9595-44DDC7F7F35D}" srcId="{36FB4D2C-F25D-4270-BD78-ABE183005CFE}" destId="{2905219A-DB9C-4C9B-A19D-93739E7D946A}" srcOrd="1" destOrd="0" parTransId="{FFF6E2AA-8D6F-4BF2-84F0-B2B51E08AC54}" sibTransId="{53A899AC-59CB-4C57-B898-FC7C385F5E4D}"/>
    <dgm:cxn modelId="{D7044176-BE38-439B-92DD-9528BC075AD7}" type="presOf" srcId="{36FB4D2C-F25D-4270-BD78-ABE183005CFE}" destId="{230E9FA4-C460-4890-82A4-1133645C6691}" srcOrd="0" destOrd="0" presId="urn:microsoft.com/office/officeart/2005/8/layout/vList2"/>
    <dgm:cxn modelId="{B9519790-5281-435F-85A9-0F27A546FD04}" type="presOf" srcId="{4C3D9AE4-737A-44F0-89F7-2552025A7F7A}" destId="{FE88EA09-E5E4-4E98-8F17-B9DD80631A70}" srcOrd="0" destOrd="0" presId="urn:microsoft.com/office/officeart/2005/8/layout/vList2"/>
    <dgm:cxn modelId="{EB21CEAD-9F97-4630-8171-32621336399A}" type="presOf" srcId="{2CA4CDA6-6921-4A62-B7BE-3A2A156D1385}" destId="{1E2E950C-C32A-4EFE-9DED-A93180C52BDB}" srcOrd="0" destOrd="0" presId="urn:microsoft.com/office/officeart/2005/8/layout/vList2"/>
    <dgm:cxn modelId="{694527B7-49B3-4CF5-9C80-E91C950FB341}" srcId="{36FB4D2C-F25D-4270-BD78-ABE183005CFE}" destId="{E1C412CF-27DA-4161-992A-EBAA6512F7D2}" srcOrd="3" destOrd="0" parTransId="{043CC7AD-A1B5-4DE3-80FD-130893A0BF48}" sibTransId="{B6A3C39A-A47C-405C-BD3F-39C429E35733}"/>
    <dgm:cxn modelId="{EB6F07D6-706B-48CC-9BF0-A3293CF7D127}" type="presOf" srcId="{E1C412CF-27DA-4161-992A-EBAA6512F7D2}" destId="{DDB141E5-4AD8-492E-9155-6FC979E29134}" srcOrd="0" destOrd="0" presId="urn:microsoft.com/office/officeart/2005/8/layout/vList2"/>
    <dgm:cxn modelId="{C8A219A7-3F88-4F32-A770-B9CACBCD4F2A}" type="presParOf" srcId="{230E9FA4-C460-4890-82A4-1133645C6691}" destId="{1E2E950C-C32A-4EFE-9DED-A93180C52BDB}" srcOrd="0" destOrd="0" presId="urn:microsoft.com/office/officeart/2005/8/layout/vList2"/>
    <dgm:cxn modelId="{C970F808-D93D-43D5-A403-A9480CF6A475}" type="presParOf" srcId="{230E9FA4-C460-4890-82A4-1133645C6691}" destId="{348CE808-6432-44E9-BCF3-E40C3BB726D8}" srcOrd="1" destOrd="0" presId="urn:microsoft.com/office/officeart/2005/8/layout/vList2"/>
    <dgm:cxn modelId="{0A595CB1-ED31-4691-8482-5BF09D5095A7}" type="presParOf" srcId="{230E9FA4-C460-4890-82A4-1133645C6691}" destId="{C7639AF0-C1ED-4D6F-A899-C84869E851E0}" srcOrd="2" destOrd="0" presId="urn:microsoft.com/office/officeart/2005/8/layout/vList2"/>
    <dgm:cxn modelId="{0E8B3E40-D476-4374-96D5-CAF3066199A6}" type="presParOf" srcId="{230E9FA4-C460-4890-82A4-1133645C6691}" destId="{1833668D-C253-4E14-AFEC-6D07FCE84AF6}" srcOrd="3" destOrd="0" presId="urn:microsoft.com/office/officeart/2005/8/layout/vList2"/>
    <dgm:cxn modelId="{2C46A56C-8FC6-42AF-BBE2-2C0A47A1C717}" type="presParOf" srcId="{230E9FA4-C460-4890-82A4-1133645C6691}" destId="{FE88EA09-E5E4-4E98-8F17-B9DD80631A70}" srcOrd="4" destOrd="0" presId="urn:microsoft.com/office/officeart/2005/8/layout/vList2"/>
    <dgm:cxn modelId="{2D5D9553-95A3-41FB-9886-8B00A28F7F04}" type="presParOf" srcId="{230E9FA4-C460-4890-82A4-1133645C6691}" destId="{86442F3B-0980-4ABB-9A23-35DD895D6F55}" srcOrd="5" destOrd="0" presId="urn:microsoft.com/office/officeart/2005/8/layout/vList2"/>
    <dgm:cxn modelId="{6957F91D-D826-4324-8180-B7680FADD235}" type="presParOf" srcId="{230E9FA4-C460-4890-82A4-1133645C6691}" destId="{DDB141E5-4AD8-492E-9155-6FC979E29134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ADABB81F-7BF8-45B6-AC01-28C546E4F976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C0346EB9-32C7-4BF9-9C74-30023FEF9D18}">
      <dgm:prSet/>
      <dgm:spPr>
        <a:solidFill>
          <a:schemeClr val="accent1"/>
        </a:solidFill>
      </dgm:spPr>
      <dgm:t>
        <a:bodyPr/>
        <a:lstStyle/>
        <a:p>
          <a:r>
            <a:rPr lang="en-US" dirty="0"/>
            <a:t>Filter created by </a:t>
          </a:r>
          <a:r>
            <a:rPr lang="en-US" dirty="0" err="1"/>
            <a:t>pktmon</a:t>
          </a:r>
          <a:r>
            <a:rPr lang="en-US" dirty="0"/>
            <a:t> filter add then a </a:t>
          </a:r>
          <a:r>
            <a:rPr lang="en-US" dirty="0" err="1"/>
            <a:t>paramater</a:t>
          </a:r>
          <a:r>
            <a:rPr lang="en-US" dirty="0"/>
            <a:t> as follows:</a:t>
          </a:r>
        </a:p>
      </dgm:t>
    </dgm:pt>
    <dgm:pt modelId="{A52ECF74-4291-4F59-A09D-42089BF4273B}" type="parTrans" cxnId="{CDEE3E81-982C-4271-88F8-69A5A557A6F8}">
      <dgm:prSet/>
      <dgm:spPr/>
      <dgm:t>
        <a:bodyPr/>
        <a:lstStyle/>
        <a:p>
          <a:endParaRPr lang="en-US"/>
        </a:p>
      </dgm:t>
    </dgm:pt>
    <dgm:pt modelId="{F01EAFEC-824F-4FEC-8B4B-F8169F7108B5}" type="sibTrans" cxnId="{CDEE3E81-982C-4271-88F8-69A5A557A6F8}">
      <dgm:prSet/>
      <dgm:spPr/>
      <dgm:t>
        <a:bodyPr/>
        <a:lstStyle/>
        <a:p>
          <a:endParaRPr lang="en-US"/>
        </a:p>
      </dgm:t>
    </dgm:pt>
    <dgm:pt modelId="{88067038-BB51-4B32-BD82-18D831B9B643}">
      <dgm:prSet/>
      <dgm:spPr>
        <a:solidFill>
          <a:schemeClr val="accent1"/>
        </a:solidFill>
      </dgm:spPr>
      <dgm:t>
        <a:bodyPr/>
        <a:lstStyle/>
        <a:p>
          <a:r>
            <a:rPr lang="en-US" dirty="0"/>
            <a:t>–t ICMP (TCP, UDP or protocol number)</a:t>
          </a:r>
        </a:p>
      </dgm:t>
    </dgm:pt>
    <dgm:pt modelId="{73EDAD76-24C5-4CD9-8E71-65E403C2E3DA}" type="parTrans" cxnId="{4E0A31F7-BE59-419B-9A9F-95BFD6EBB32F}">
      <dgm:prSet/>
      <dgm:spPr/>
      <dgm:t>
        <a:bodyPr/>
        <a:lstStyle/>
        <a:p>
          <a:endParaRPr lang="en-US"/>
        </a:p>
      </dgm:t>
    </dgm:pt>
    <dgm:pt modelId="{FE491E3D-85EB-4A88-B831-BF264AB5C5AF}" type="sibTrans" cxnId="{4E0A31F7-BE59-419B-9A9F-95BFD6EBB32F}">
      <dgm:prSet/>
      <dgm:spPr/>
      <dgm:t>
        <a:bodyPr/>
        <a:lstStyle/>
        <a:p>
          <a:endParaRPr lang="en-US"/>
        </a:p>
      </dgm:t>
    </dgm:pt>
    <dgm:pt modelId="{BB676C44-B3E4-4DD6-A35B-140AA86C08D3}">
      <dgm:prSet/>
      <dgm:spPr>
        <a:solidFill>
          <a:schemeClr val="accent1"/>
        </a:solidFill>
      </dgm:spPr>
      <dgm:t>
        <a:bodyPr/>
        <a:lstStyle/>
        <a:p>
          <a:r>
            <a:rPr lang="en-US" dirty="0"/>
            <a:t>-I 10.0.45.10 or 10.0.45.0/24 for IP or subnet</a:t>
          </a:r>
        </a:p>
      </dgm:t>
    </dgm:pt>
    <dgm:pt modelId="{C23B1076-40D0-4E2B-ADD5-4B0ADBD640D1}" type="parTrans" cxnId="{AC6F5EB3-BAA8-49A9-88C1-D00C515C0C1E}">
      <dgm:prSet/>
      <dgm:spPr/>
      <dgm:t>
        <a:bodyPr/>
        <a:lstStyle/>
        <a:p>
          <a:endParaRPr lang="en-US"/>
        </a:p>
      </dgm:t>
    </dgm:pt>
    <dgm:pt modelId="{4AF72F18-F348-492E-A317-773A5770EBA8}" type="sibTrans" cxnId="{AC6F5EB3-BAA8-49A9-88C1-D00C515C0C1E}">
      <dgm:prSet/>
      <dgm:spPr/>
      <dgm:t>
        <a:bodyPr/>
        <a:lstStyle/>
        <a:p>
          <a:endParaRPr lang="en-US"/>
        </a:p>
      </dgm:t>
    </dgm:pt>
    <dgm:pt modelId="{CE823CAD-5ADF-4414-9B83-47636FA2B9C9}">
      <dgm:prSet/>
      <dgm:spPr>
        <a:solidFill>
          <a:schemeClr val="accent1"/>
        </a:solidFill>
      </dgm:spPr>
      <dgm:t>
        <a:bodyPr/>
        <a:lstStyle/>
        <a:p>
          <a:r>
            <a:rPr lang="en-US" dirty="0"/>
            <a:t>-p 443 or –p 80 443 for ports</a:t>
          </a:r>
        </a:p>
      </dgm:t>
    </dgm:pt>
    <dgm:pt modelId="{D9F3446B-748F-4344-9417-2C1C211B3EC3}" type="parTrans" cxnId="{6069AF6E-5444-4A15-83D1-FE4C07610041}">
      <dgm:prSet/>
      <dgm:spPr/>
      <dgm:t>
        <a:bodyPr/>
        <a:lstStyle/>
        <a:p>
          <a:endParaRPr lang="en-US"/>
        </a:p>
      </dgm:t>
    </dgm:pt>
    <dgm:pt modelId="{EC6B4FC1-E29F-4E3C-AB2B-58A0450F2336}" type="sibTrans" cxnId="{6069AF6E-5444-4A15-83D1-FE4C07610041}">
      <dgm:prSet/>
      <dgm:spPr/>
      <dgm:t>
        <a:bodyPr/>
        <a:lstStyle/>
        <a:p>
          <a:endParaRPr lang="en-US"/>
        </a:p>
      </dgm:t>
    </dgm:pt>
    <dgm:pt modelId="{66A28F3C-0CD0-4999-B58B-984A32773E54}">
      <dgm:prSet/>
      <dgm:spPr>
        <a:solidFill>
          <a:schemeClr val="accent1"/>
        </a:solidFill>
      </dgm:spPr>
      <dgm:t>
        <a:bodyPr/>
        <a:lstStyle/>
        <a:p>
          <a:r>
            <a:rPr lang="en-US" dirty="0" err="1"/>
            <a:t>Pktmon</a:t>
          </a:r>
          <a:r>
            <a:rPr lang="en-US" dirty="0"/>
            <a:t> filter remove to clear</a:t>
          </a:r>
        </a:p>
      </dgm:t>
    </dgm:pt>
    <dgm:pt modelId="{9DE3B32F-89DF-48C1-8F1C-BACD76F02753}" type="parTrans" cxnId="{714DF1C2-B69E-47C6-B03C-3C6CBDB5542A}">
      <dgm:prSet/>
      <dgm:spPr/>
      <dgm:t>
        <a:bodyPr/>
        <a:lstStyle/>
        <a:p>
          <a:endParaRPr lang="en-US"/>
        </a:p>
      </dgm:t>
    </dgm:pt>
    <dgm:pt modelId="{D39E0BA7-CD68-4E38-9A9F-AEB2319AC037}" type="sibTrans" cxnId="{714DF1C2-B69E-47C6-B03C-3C6CBDB5542A}">
      <dgm:prSet/>
      <dgm:spPr/>
      <dgm:t>
        <a:bodyPr/>
        <a:lstStyle/>
        <a:p>
          <a:endParaRPr lang="en-US"/>
        </a:p>
      </dgm:t>
    </dgm:pt>
    <dgm:pt modelId="{749B2ACC-A71D-4F40-A050-F5ED7A9814E2}" type="pres">
      <dgm:prSet presAssocID="{ADABB81F-7BF8-45B6-AC01-28C546E4F976}" presName="linear" presStyleCnt="0">
        <dgm:presLayoutVars>
          <dgm:animLvl val="lvl"/>
          <dgm:resizeHandles val="exact"/>
        </dgm:presLayoutVars>
      </dgm:prSet>
      <dgm:spPr/>
    </dgm:pt>
    <dgm:pt modelId="{809678A2-3A7F-484C-BD15-5773B7AE6A87}" type="pres">
      <dgm:prSet presAssocID="{C0346EB9-32C7-4BF9-9C74-30023FEF9D18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3EE5EE43-5BAA-4E0F-9C71-3F988F3D960C}" type="pres">
      <dgm:prSet presAssocID="{F01EAFEC-824F-4FEC-8B4B-F8169F7108B5}" presName="spacer" presStyleCnt="0"/>
      <dgm:spPr/>
    </dgm:pt>
    <dgm:pt modelId="{CE9E7514-D324-48CA-A7E2-3CD628EAB47F}" type="pres">
      <dgm:prSet presAssocID="{88067038-BB51-4B32-BD82-18D831B9B643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EB244B5F-C92C-4035-B6B1-D3108B9C3ED5}" type="pres">
      <dgm:prSet presAssocID="{FE491E3D-85EB-4A88-B831-BF264AB5C5AF}" presName="spacer" presStyleCnt="0"/>
      <dgm:spPr/>
    </dgm:pt>
    <dgm:pt modelId="{588013B1-20B5-4DC9-A00B-34978EB96EC3}" type="pres">
      <dgm:prSet presAssocID="{BB676C44-B3E4-4DD6-A35B-140AA86C08D3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EE4FBD37-84B8-4952-9DF9-9C8535FF5B5F}" type="pres">
      <dgm:prSet presAssocID="{4AF72F18-F348-492E-A317-773A5770EBA8}" presName="spacer" presStyleCnt="0"/>
      <dgm:spPr/>
    </dgm:pt>
    <dgm:pt modelId="{24100630-18CB-43B2-81D1-3C663C3AE1A7}" type="pres">
      <dgm:prSet presAssocID="{CE823CAD-5ADF-4414-9B83-47636FA2B9C9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33F68534-ECF4-4B36-ABA6-27D64705A10A}" type="pres">
      <dgm:prSet presAssocID="{EC6B4FC1-E29F-4E3C-AB2B-58A0450F2336}" presName="spacer" presStyleCnt="0"/>
      <dgm:spPr/>
    </dgm:pt>
    <dgm:pt modelId="{6168D23F-E230-4AFD-8DE3-3BAD64EF69C4}" type="pres">
      <dgm:prSet presAssocID="{66A28F3C-0CD0-4999-B58B-984A32773E54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FB18FB1A-3B35-4119-B9DA-A57E337ADC69}" type="presOf" srcId="{C0346EB9-32C7-4BF9-9C74-30023FEF9D18}" destId="{809678A2-3A7F-484C-BD15-5773B7AE6A87}" srcOrd="0" destOrd="0" presId="urn:microsoft.com/office/officeart/2005/8/layout/vList2"/>
    <dgm:cxn modelId="{B11C0621-FF9B-4C09-8484-F535051507DD}" type="presOf" srcId="{BB676C44-B3E4-4DD6-A35B-140AA86C08D3}" destId="{588013B1-20B5-4DC9-A00B-34978EB96EC3}" srcOrd="0" destOrd="0" presId="urn:microsoft.com/office/officeart/2005/8/layout/vList2"/>
    <dgm:cxn modelId="{27B75F35-0195-4822-964F-1B3A7EA1914A}" type="presOf" srcId="{66A28F3C-0CD0-4999-B58B-984A32773E54}" destId="{6168D23F-E230-4AFD-8DE3-3BAD64EF69C4}" srcOrd="0" destOrd="0" presId="urn:microsoft.com/office/officeart/2005/8/layout/vList2"/>
    <dgm:cxn modelId="{0CBA2C39-4A07-4DF3-9E24-D7F0FDD722A5}" type="presOf" srcId="{CE823CAD-5ADF-4414-9B83-47636FA2B9C9}" destId="{24100630-18CB-43B2-81D1-3C663C3AE1A7}" srcOrd="0" destOrd="0" presId="urn:microsoft.com/office/officeart/2005/8/layout/vList2"/>
    <dgm:cxn modelId="{6069AF6E-5444-4A15-83D1-FE4C07610041}" srcId="{ADABB81F-7BF8-45B6-AC01-28C546E4F976}" destId="{CE823CAD-5ADF-4414-9B83-47636FA2B9C9}" srcOrd="3" destOrd="0" parTransId="{D9F3446B-748F-4344-9417-2C1C211B3EC3}" sibTransId="{EC6B4FC1-E29F-4E3C-AB2B-58A0450F2336}"/>
    <dgm:cxn modelId="{CDEE3E81-982C-4271-88F8-69A5A557A6F8}" srcId="{ADABB81F-7BF8-45B6-AC01-28C546E4F976}" destId="{C0346EB9-32C7-4BF9-9C74-30023FEF9D18}" srcOrd="0" destOrd="0" parTransId="{A52ECF74-4291-4F59-A09D-42089BF4273B}" sibTransId="{F01EAFEC-824F-4FEC-8B4B-F8169F7108B5}"/>
    <dgm:cxn modelId="{AC6F5EB3-BAA8-49A9-88C1-D00C515C0C1E}" srcId="{ADABB81F-7BF8-45B6-AC01-28C546E4F976}" destId="{BB676C44-B3E4-4DD6-A35B-140AA86C08D3}" srcOrd="2" destOrd="0" parTransId="{C23B1076-40D0-4E2B-ADD5-4B0ADBD640D1}" sibTransId="{4AF72F18-F348-492E-A317-773A5770EBA8}"/>
    <dgm:cxn modelId="{714DF1C2-B69E-47C6-B03C-3C6CBDB5542A}" srcId="{ADABB81F-7BF8-45B6-AC01-28C546E4F976}" destId="{66A28F3C-0CD0-4999-B58B-984A32773E54}" srcOrd="4" destOrd="0" parTransId="{9DE3B32F-89DF-48C1-8F1C-BACD76F02753}" sibTransId="{D39E0BA7-CD68-4E38-9A9F-AEB2319AC037}"/>
    <dgm:cxn modelId="{DD0846D1-C3C5-4AEC-8399-797A49122824}" type="presOf" srcId="{ADABB81F-7BF8-45B6-AC01-28C546E4F976}" destId="{749B2ACC-A71D-4F40-A050-F5ED7A9814E2}" srcOrd="0" destOrd="0" presId="urn:microsoft.com/office/officeart/2005/8/layout/vList2"/>
    <dgm:cxn modelId="{DAD2DBD3-4614-4581-8A12-757EFD23E142}" type="presOf" srcId="{88067038-BB51-4B32-BD82-18D831B9B643}" destId="{CE9E7514-D324-48CA-A7E2-3CD628EAB47F}" srcOrd="0" destOrd="0" presId="urn:microsoft.com/office/officeart/2005/8/layout/vList2"/>
    <dgm:cxn modelId="{4E0A31F7-BE59-419B-9A9F-95BFD6EBB32F}" srcId="{ADABB81F-7BF8-45B6-AC01-28C546E4F976}" destId="{88067038-BB51-4B32-BD82-18D831B9B643}" srcOrd="1" destOrd="0" parTransId="{73EDAD76-24C5-4CD9-8E71-65E403C2E3DA}" sibTransId="{FE491E3D-85EB-4A88-B831-BF264AB5C5AF}"/>
    <dgm:cxn modelId="{53C469E1-294A-44CF-8D44-CFB1F39CF5D3}" type="presParOf" srcId="{749B2ACC-A71D-4F40-A050-F5ED7A9814E2}" destId="{809678A2-3A7F-484C-BD15-5773B7AE6A87}" srcOrd="0" destOrd="0" presId="urn:microsoft.com/office/officeart/2005/8/layout/vList2"/>
    <dgm:cxn modelId="{A83FEC45-FB54-4E3C-8094-0233FBB94F91}" type="presParOf" srcId="{749B2ACC-A71D-4F40-A050-F5ED7A9814E2}" destId="{3EE5EE43-5BAA-4E0F-9C71-3F988F3D960C}" srcOrd="1" destOrd="0" presId="urn:microsoft.com/office/officeart/2005/8/layout/vList2"/>
    <dgm:cxn modelId="{9008E544-BD4C-4DFA-A0FD-A04D38797B07}" type="presParOf" srcId="{749B2ACC-A71D-4F40-A050-F5ED7A9814E2}" destId="{CE9E7514-D324-48CA-A7E2-3CD628EAB47F}" srcOrd="2" destOrd="0" presId="urn:microsoft.com/office/officeart/2005/8/layout/vList2"/>
    <dgm:cxn modelId="{5FFF59FF-CF44-43FC-B4CC-01C616ACFE3A}" type="presParOf" srcId="{749B2ACC-A71D-4F40-A050-F5ED7A9814E2}" destId="{EB244B5F-C92C-4035-B6B1-D3108B9C3ED5}" srcOrd="3" destOrd="0" presId="urn:microsoft.com/office/officeart/2005/8/layout/vList2"/>
    <dgm:cxn modelId="{4DDB2DE0-4E3E-4652-98B4-2475D770DA73}" type="presParOf" srcId="{749B2ACC-A71D-4F40-A050-F5ED7A9814E2}" destId="{588013B1-20B5-4DC9-A00B-34978EB96EC3}" srcOrd="4" destOrd="0" presId="urn:microsoft.com/office/officeart/2005/8/layout/vList2"/>
    <dgm:cxn modelId="{CC3A7F9A-C4D9-4E7F-A4EF-B21019E70BD8}" type="presParOf" srcId="{749B2ACC-A71D-4F40-A050-F5ED7A9814E2}" destId="{EE4FBD37-84B8-4952-9DF9-9C8535FF5B5F}" srcOrd="5" destOrd="0" presId="urn:microsoft.com/office/officeart/2005/8/layout/vList2"/>
    <dgm:cxn modelId="{08E92689-F5F7-4789-881C-CA3C8BE2CD96}" type="presParOf" srcId="{749B2ACC-A71D-4F40-A050-F5ED7A9814E2}" destId="{24100630-18CB-43B2-81D1-3C663C3AE1A7}" srcOrd="6" destOrd="0" presId="urn:microsoft.com/office/officeart/2005/8/layout/vList2"/>
    <dgm:cxn modelId="{F0DC70D9-7866-4442-B80C-611AC42426BE}" type="presParOf" srcId="{749B2ACC-A71D-4F40-A050-F5ED7A9814E2}" destId="{33F68534-ECF4-4B36-ABA6-27D64705A10A}" srcOrd="7" destOrd="0" presId="urn:microsoft.com/office/officeart/2005/8/layout/vList2"/>
    <dgm:cxn modelId="{8A6C2E01-F4ED-4130-8854-C218B112DA25}" type="presParOf" srcId="{749B2ACC-A71D-4F40-A050-F5ED7A9814E2}" destId="{6168D23F-E230-4AFD-8DE3-3BAD64EF69C4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ADABB81F-7BF8-45B6-AC01-28C546E4F976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C0346EB9-32C7-4BF9-9C74-30023FEF9D18}">
      <dgm:prSet/>
      <dgm:spPr>
        <a:solidFill>
          <a:schemeClr val="accent1"/>
        </a:solidFill>
      </dgm:spPr>
      <dgm:t>
        <a:bodyPr/>
        <a:lstStyle/>
        <a:p>
          <a:r>
            <a:rPr lang="en-US" dirty="0" err="1"/>
            <a:t>pktmon</a:t>
          </a:r>
          <a:r>
            <a:rPr lang="en-US" dirty="0"/>
            <a:t> list will show all present </a:t>
          </a:r>
          <a:r>
            <a:rPr lang="en-US" dirty="0" err="1"/>
            <a:t>nics</a:t>
          </a:r>
          <a:endParaRPr lang="en-US" dirty="0"/>
        </a:p>
      </dgm:t>
    </dgm:pt>
    <dgm:pt modelId="{A52ECF74-4291-4F59-A09D-42089BF4273B}" type="parTrans" cxnId="{CDEE3E81-982C-4271-88F8-69A5A557A6F8}">
      <dgm:prSet/>
      <dgm:spPr/>
      <dgm:t>
        <a:bodyPr/>
        <a:lstStyle/>
        <a:p>
          <a:endParaRPr lang="en-US"/>
        </a:p>
      </dgm:t>
    </dgm:pt>
    <dgm:pt modelId="{F01EAFEC-824F-4FEC-8B4B-F8169F7108B5}" type="sibTrans" cxnId="{CDEE3E81-982C-4271-88F8-69A5A557A6F8}">
      <dgm:prSet/>
      <dgm:spPr/>
      <dgm:t>
        <a:bodyPr/>
        <a:lstStyle/>
        <a:p>
          <a:endParaRPr lang="en-US"/>
        </a:p>
      </dgm:t>
    </dgm:pt>
    <dgm:pt modelId="{88067038-BB51-4B32-BD82-18D831B9B643}">
      <dgm:prSet/>
      <dgm:spPr>
        <a:solidFill>
          <a:schemeClr val="accent1"/>
        </a:solidFill>
      </dgm:spPr>
      <dgm:t>
        <a:bodyPr/>
        <a:lstStyle/>
        <a:p>
          <a:r>
            <a:rPr lang="en-US" dirty="0"/>
            <a:t>Add –comp (ID number) to the end of the command to specify a </a:t>
          </a:r>
          <a:r>
            <a:rPr lang="en-US" dirty="0" err="1"/>
            <a:t>nic</a:t>
          </a:r>
          <a:endParaRPr lang="en-US" dirty="0"/>
        </a:p>
      </dgm:t>
    </dgm:pt>
    <dgm:pt modelId="{73EDAD76-24C5-4CD9-8E71-65E403C2E3DA}" type="parTrans" cxnId="{4E0A31F7-BE59-419B-9A9F-95BFD6EBB32F}">
      <dgm:prSet/>
      <dgm:spPr/>
      <dgm:t>
        <a:bodyPr/>
        <a:lstStyle/>
        <a:p>
          <a:endParaRPr lang="en-US"/>
        </a:p>
      </dgm:t>
    </dgm:pt>
    <dgm:pt modelId="{FE491E3D-85EB-4A88-B831-BF264AB5C5AF}" type="sibTrans" cxnId="{4E0A31F7-BE59-419B-9A9F-95BFD6EBB32F}">
      <dgm:prSet/>
      <dgm:spPr/>
      <dgm:t>
        <a:bodyPr/>
        <a:lstStyle/>
        <a:p>
          <a:endParaRPr lang="en-US"/>
        </a:p>
      </dgm:t>
    </dgm:pt>
    <dgm:pt modelId="{BB676C44-B3E4-4DD6-A35B-140AA86C08D3}">
      <dgm:prSet/>
      <dgm:spPr>
        <a:solidFill>
          <a:schemeClr val="accent1"/>
        </a:solidFill>
      </dgm:spPr>
      <dgm:t>
        <a:bodyPr/>
        <a:lstStyle/>
        <a:p>
          <a:r>
            <a:rPr lang="en-US" dirty="0"/>
            <a:t>e.g. </a:t>
          </a:r>
          <a:r>
            <a:rPr lang="en-US" dirty="0" err="1"/>
            <a:t>pktmon</a:t>
          </a:r>
          <a:r>
            <a:rPr lang="en-US" dirty="0"/>
            <a:t> start -c --comp 15</a:t>
          </a:r>
        </a:p>
      </dgm:t>
    </dgm:pt>
    <dgm:pt modelId="{C23B1076-40D0-4E2B-ADD5-4B0ADBD640D1}" type="parTrans" cxnId="{AC6F5EB3-BAA8-49A9-88C1-D00C515C0C1E}">
      <dgm:prSet/>
      <dgm:spPr/>
      <dgm:t>
        <a:bodyPr/>
        <a:lstStyle/>
        <a:p>
          <a:endParaRPr lang="en-US"/>
        </a:p>
      </dgm:t>
    </dgm:pt>
    <dgm:pt modelId="{4AF72F18-F348-492E-A317-773A5770EBA8}" type="sibTrans" cxnId="{AC6F5EB3-BAA8-49A9-88C1-D00C515C0C1E}">
      <dgm:prSet/>
      <dgm:spPr/>
      <dgm:t>
        <a:bodyPr/>
        <a:lstStyle/>
        <a:p>
          <a:endParaRPr lang="en-US"/>
        </a:p>
      </dgm:t>
    </dgm:pt>
    <dgm:pt modelId="{E887F8F5-5A62-412E-A970-1272BAE36359}">
      <dgm:prSet/>
      <dgm:spPr>
        <a:solidFill>
          <a:schemeClr val="accent1"/>
        </a:solidFill>
      </dgm:spPr>
      <dgm:t>
        <a:bodyPr/>
        <a:lstStyle/>
        <a:p>
          <a:r>
            <a:rPr lang="en-US" dirty="0"/>
            <a:t>Allows more focus</a:t>
          </a:r>
        </a:p>
      </dgm:t>
    </dgm:pt>
    <dgm:pt modelId="{53297D0B-79CC-4CAB-9FB6-3FF53E70D19E}" type="parTrans" cxnId="{98A9DE97-3FA0-4A19-915E-36D20B0103FF}">
      <dgm:prSet/>
      <dgm:spPr/>
    </dgm:pt>
    <dgm:pt modelId="{CACB08F3-BE68-4E9A-858E-C392CA326B28}" type="sibTrans" cxnId="{98A9DE97-3FA0-4A19-915E-36D20B0103FF}">
      <dgm:prSet/>
      <dgm:spPr/>
    </dgm:pt>
    <dgm:pt modelId="{749B2ACC-A71D-4F40-A050-F5ED7A9814E2}" type="pres">
      <dgm:prSet presAssocID="{ADABB81F-7BF8-45B6-AC01-28C546E4F976}" presName="linear" presStyleCnt="0">
        <dgm:presLayoutVars>
          <dgm:animLvl val="lvl"/>
          <dgm:resizeHandles val="exact"/>
        </dgm:presLayoutVars>
      </dgm:prSet>
      <dgm:spPr/>
    </dgm:pt>
    <dgm:pt modelId="{BA89CD32-A3FA-4F0B-8CE0-9DA8054C36C9}" type="pres">
      <dgm:prSet presAssocID="{E887F8F5-5A62-412E-A970-1272BAE36359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C8C08E32-96B2-4321-92C9-103F74DAFEA2}" type="pres">
      <dgm:prSet presAssocID="{CACB08F3-BE68-4E9A-858E-C392CA326B28}" presName="spacer" presStyleCnt="0"/>
      <dgm:spPr/>
    </dgm:pt>
    <dgm:pt modelId="{809678A2-3A7F-484C-BD15-5773B7AE6A87}" type="pres">
      <dgm:prSet presAssocID="{C0346EB9-32C7-4BF9-9C74-30023FEF9D18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3EE5EE43-5BAA-4E0F-9C71-3F988F3D960C}" type="pres">
      <dgm:prSet presAssocID="{F01EAFEC-824F-4FEC-8B4B-F8169F7108B5}" presName="spacer" presStyleCnt="0"/>
      <dgm:spPr/>
    </dgm:pt>
    <dgm:pt modelId="{CE9E7514-D324-48CA-A7E2-3CD628EAB47F}" type="pres">
      <dgm:prSet presAssocID="{88067038-BB51-4B32-BD82-18D831B9B643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EB244B5F-C92C-4035-B6B1-D3108B9C3ED5}" type="pres">
      <dgm:prSet presAssocID="{FE491E3D-85EB-4A88-B831-BF264AB5C5AF}" presName="spacer" presStyleCnt="0"/>
      <dgm:spPr/>
    </dgm:pt>
    <dgm:pt modelId="{588013B1-20B5-4DC9-A00B-34978EB96EC3}" type="pres">
      <dgm:prSet presAssocID="{BB676C44-B3E4-4DD6-A35B-140AA86C08D3}" presName="parentText" presStyleLbl="node1" presStyleIdx="3" presStyleCnt="4" custLinFactNeighborY="-58615">
        <dgm:presLayoutVars>
          <dgm:chMax val="0"/>
          <dgm:bulletEnabled val="1"/>
        </dgm:presLayoutVars>
      </dgm:prSet>
      <dgm:spPr/>
    </dgm:pt>
  </dgm:ptLst>
  <dgm:cxnLst>
    <dgm:cxn modelId="{FB18FB1A-3B35-4119-B9DA-A57E337ADC69}" type="presOf" srcId="{C0346EB9-32C7-4BF9-9C74-30023FEF9D18}" destId="{809678A2-3A7F-484C-BD15-5773B7AE6A87}" srcOrd="0" destOrd="0" presId="urn:microsoft.com/office/officeart/2005/8/layout/vList2"/>
    <dgm:cxn modelId="{B11C0621-FF9B-4C09-8484-F535051507DD}" type="presOf" srcId="{BB676C44-B3E4-4DD6-A35B-140AA86C08D3}" destId="{588013B1-20B5-4DC9-A00B-34978EB96EC3}" srcOrd="0" destOrd="0" presId="urn:microsoft.com/office/officeart/2005/8/layout/vList2"/>
    <dgm:cxn modelId="{CDEE3E81-982C-4271-88F8-69A5A557A6F8}" srcId="{ADABB81F-7BF8-45B6-AC01-28C546E4F976}" destId="{C0346EB9-32C7-4BF9-9C74-30023FEF9D18}" srcOrd="1" destOrd="0" parTransId="{A52ECF74-4291-4F59-A09D-42089BF4273B}" sibTransId="{F01EAFEC-824F-4FEC-8B4B-F8169F7108B5}"/>
    <dgm:cxn modelId="{BC6D088C-C1E7-4B52-B684-C73150FC4479}" type="presOf" srcId="{E887F8F5-5A62-412E-A970-1272BAE36359}" destId="{BA89CD32-A3FA-4F0B-8CE0-9DA8054C36C9}" srcOrd="0" destOrd="0" presId="urn:microsoft.com/office/officeart/2005/8/layout/vList2"/>
    <dgm:cxn modelId="{98A9DE97-3FA0-4A19-915E-36D20B0103FF}" srcId="{ADABB81F-7BF8-45B6-AC01-28C546E4F976}" destId="{E887F8F5-5A62-412E-A970-1272BAE36359}" srcOrd="0" destOrd="0" parTransId="{53297D0B-79CC-4CAB-9FB6-3FF53E70D19E}" sibTransId="{CACB08F3-BE68-4E9A-858E-C392CA326B28}"/>
    <dgm:cxn modelId="{AC6F5EB3-BAA8-49A9-88C1-D00C515C0C1E}" srcId="{ADABB81F-7BF8-45B6-AC01-28C546E4F976}" destId="{BB676C44-B3E4-4DD6-A35B-140AA86C08D3}" srcOrd="3" destOrd="0" parTransId="{C23B1076-40D0-4E2B-ADD5-4B0ADBD640D1}" sibTransId="{4AF72F18-F348-492E-A317-773A5770EBA8}"/>
    <dgm:cxn modelId="{DD0846D1-C3C5-4AEC-8399-797A49122824}" type="presOf" srcId="{ADABB81F-7BF8-45B6-AC01-28C546E4F976}" destId="{749B2ACC-A71D-4F40-A050-F5ED7A9814E2}" srcOrd="0" destOrd="0" presId="urn:microsoft.com/office/officeart/2005/8/layout/vList2"/>
    <dgm:cxn modelId="{DAD2DBD3-4614-4581-8A12-757EFD23E142}" type="presOf" srcId="{88067038-BB51-4B32-BD82-18D831B9B643}" destId="{CE9E7514-D324-48CA-A7E2-3CD628EAB47F}" srcOrd="0" destOrd="0" presId="urn:microsoft.com/office/officeart/2005/8/layout/vList2"/>
    <dgm:cxn modelId="{4E0A31F7-BE59-419B-9A9F-95BFD6EBB32F}" srcId="{ADABB81F-7BF8-45B6-AC01-28C546E4F976}" destId="{88067038-BB51-4B32-BD82-18D831B9B643}" srcOrd="2" destOrd="0" parTransId="{73EDAD76-24C5-4CD9-8E71-65E403C2E3DA}" sibTransId="{FE491E3D-85EB-4A88-B831-BF264AB5C5AF}"/>
    <dgm:cxn modelId="{80C76853-AF9A-4CFE-BCBE-28A776AFD7A7}" type="presParOf" srcId="{749B2ACC-A71D-4F40-A050-F5ED7A9814E2}" destId="{BA89CD32-A3FA-4F0B-8CE0-9DA8054C36C9}" srcOrd="0" destOrd="0" presId="urn:microsoft.com/office/officeart/2005/8/layout/vList2"/>
    <dgm:cxn modelId="{915C3C02-3B4A-40E5-941E-C2345D16C847}" type="presParOf" srcId="{749B2ACC-A71D-4F40-A050-F5ED7A9814E2}" destId="{C8C08E32-96B2-4321-92C9-103F74DAFEA2}" srcOrd="1" destOrd="0" presId="urn:microsoft.com/office/officeart/2005/8/layout/vList2"/>
    <dgm:cxn modelId="{53C469E1-294A-44CF-8D44-CFB1F39CF5D3}" type="presParOf" srcId="{749B2ACC-A71D-4F40-A050-F5ED7A9814E2}" destId="{809678A2-3A7F-484C-BD15-5773B7AE6A87}" srcOrd="2" destOrd="0" presId="urn:microsoft.com/office/officeart/2005/8/layout/vList2"/>
    <dgm:cxn modelId="{A83FEC45-FB54-4E3C-8094-0233FBB94F91}" type="presParOf" srcId="{749B2ACC-A71D-4F40-A050-F5ED7A9814E2}" destId="{3EE5EE43-5BAA-4E0F-9C71-3F988F3D960C}" srcOrd="3" destOrd="0" presId="urn:microsoft.com/office/officeart/2005/8/layout/vList2"/>
    <dgm:cxn modelId="{9008E544-BD4C-4DFA-A0FD-A04D38797B07}" type="presParOf" srcId="{749B2ACC-A71D-4F40-A050-F5ED7A9814E2}" destId="{CE9E7514-D324-48CA-A7E2-3CD628EAB47F}" srcOrd="4" destOrd="0" presId="urn:microsoft.com/office/officeart/2005/8/layout/vList2"/>
    <dgm:cxn modelId="{5FFF59FF-CF44-43FC-B4CC-01C616ACFE3A}" type="presParOf" srcId="{749B2ACC-A71D-4F40-A050-F5ED7A9814E2}" destId="{EB244B5F-C92C-4035-B6B1-D3108B9C3ED5}" srcOrd="5" destOrd="0" presId="urn:microsoft.com/office/officeart/2005/8/layout/vList2"/>
    <dgm:cxn modelId="{4DDB2DE0-4E3E-4652-98B4-2475D770DA73}" type="presParOf" srcId="{749B2ACC-A71D-4F40-A050-F5ED7A9814E2}" destId="{588013B1-20B5-4DC9-A00B-34978EB96EC3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DE9D1984-E700-47F3-95FC-EFBD5B84248C}" type="doc">
      <dgm:prSet loTypeId="urn:microsoft.com/office/officeart/2005/8/layout/matrix3" loCatId="matrix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10155D01-82CE-4790-AB8A-A4E7D908F228}">
      <dgm:prSet/>
      <dgm:spPr/>
      <dgm:t>
        <a:bodyPr/>
        <a:lstStyle/>
        <a:p>
          <a:r>
            <a:rPr lang="en-US"/>
            <a:t>Capture all ICMP traffic</a:t>
          </a:r>
        </a:p>
      </dgm:t>
    </dgm:pt>
    <dgm:pt modelId="{6E13C83D-AB22-409A-A82F-892B0BE3F412}" type="parTrans" cxnId="{E468079A-B969-4845-BBC9-D221B6D282D1}">
      <dgm:prSet/>
      <dgm:spPr/>
      <dgm:t>
        <a:bodyPr/>
        <a:lstStyle/>
        <a:p>
          <a:endParaRPr lang="en-US"/>
        </a:p>
      </dgm:t>
    </dgm:pt>
    <dgm:pt modelId="{89B4A5DE-08BC-43B0-90DF-643F12B52C7D}" type="sibTrans" cxnId="{E468079A-B969-4845-BBC9-D221B6D282D1}">
      <dgm:prSet/>
      <dgm:spPr/>
      <dgm:t>
        <a:bodyPr/>
        <a:lstStyle/>
        <a:p>
          <a:endParaRPr lang="en-US"/>
        </a:p>
      </dgm:t>
    </dgm:pt>
    <dgm:pt modelId="{49EC5BD5-CAF1-444E-974F-E5F9A7728087}">
      <dgm:prSet/>
      <dgm:spPr/>
      <dgm:t>
        <a:bodyPr/>
        <a:lstStyle/>
        <a:p>
          <a:r>
            <a:rPr lang="en-US"/>
            <a:t>Ping 8.8.8.8 and 8.8.8.0</a:t>
          </a:r>
        </a:p>
      </dgm:t>
    </dgm:pt>
    <dgm:pt modelId="{C1821F93-5A7E-4C54-9127-1503D625036C}" type="parTrans" cxnId="{ADDC4B68-93E6-4E86-81AE-6426A9809899}">
      <dgm:prSet/>
      <dgm:spPr/>
      <dgm:t>
        <a:bodyPr/>
        <a:lstStyle/>
        <a:p>
          <a:endParaRPr lang="en-US"/>
        </a:p>
      </dgm:t>
    </dgm:pt>
    <dgm:pt modelId="{4AC22AB8-6B87-4EE3-901C-CD8821F6DFBE}" type="sibTrans" cxnId="{ADDC4B68-93E6-4E86-81AE-6426A9809899}">
      <dgm:prSet/>
      <dgm:spPr/>
      <dgm:t>
        <a:bodyPr/>
        <a:lstStyle/>
        <a:p>
          <a:endParaRPr lang="en-US"/>
        </a:p>
      </dgm:t>
    </dgm:pt>
    <dgm:pt modelId="{566DC512-19CA-4083-8D7F-697F1A1883FF}">
      <dgm:prSet/>
      <dgm:spPr/>
      <dgm:t>
        <a:bodyPr/>
        <a:lstStyle/>
        <a:p>
          <a:r>
            <a:rPr lang="en-US"/>
            <a:t>Convert output to txt</a:t>
          </a:r>
        </a:p>
      </dgm:t>
    </dgm:pt>
    <dgm:pt modelId="{BC76262B-CBFC-43B2-B4FD-8680E6960A4F}" type="parTrans" cxnId="{6804C3EA-4740-4833-9D62-D8D79BCC860A}">
      <dgm:prSet/>
      <dgm:spPr/>
      <dgm:t>
        <a:bodyPr/>
        <a:lstStyle/>
        <a:p>
          <a:endParaRPr lang="en-US"/>
        </a:p>
      </dgm:t>
    </dgm:pt>
    <dgm:pt modelId="{22C4C1C4-8615-438B-9DCF-F72A61AB50F7}" type="sibTrans" cxnId="{6804C3EA-4740-4833-9D62-D8D79BCC860A}">
      <dgm:prSet/>
      <dgm:spPr/>
      <dgm:t>
        <a:bodyPr/>
        <a:lstStyle/>
        <a:p>
          <a:endParaRPr lang="en-US"/>
        </a:p>
      </dgm:t>
    </dgm:pt>
    <dgm:pt modelId="{4D9202A0-22DF-4D1E-A850-0C7EC5305DFE}">
      <dgm:prSet/>
      <dgm:spPr/>
      <dgm:t>
        <a:bodyPr/>
        <a:lstStyle/>
        <a:p>
          <a:r>
            <a:rPr lang="en-US"/>
            <a:t>Show the log </a:t>
          </a:r>
        </a:p>
      </dgm:t>
    </dgm:pt>
    <dgm:pt modelId="{AE4A66BB-32C4-410A-971D-C70084B7A662}" type="parTrans" cxnId="{F38C5FF7-92BF-48FA-A17A-C03C6E89B541}">
      <dgm:prSet/>
      <dgm:spPr/>
      <dgm:t>
        <a:bodyPr/>
        <a:lstStyle/>
        <a:p>
          <a:endParaRPr lang="en-US"/>
        </a:p>
      </dgm:t>
    </dgm:pt>
    <dgm:pt modelId="{5D9536F8-FFC0-43EA-A65C-7FD8F1B4DFA4}" type="sibTrans" cxnId="{F38C5FF7-92BF-48FA-A17A-C03C6E89B541}">
      <dgm:prSet/>
      <dgm:spPr/>
      <dgm:t>
        <a:bodyPr/>
        <a:lstStyle/>
        <a:p>
          <a:endParaRPr lang="en-US"/>
        </a:p>
      </dgm:t>
    </dgm:pt>
    <dgm:pt modelId="{75639535-4B39-4F47-91DA-FE5645502760}" type="pres">
      <dgm:prSet presAssocID="{DE9D1984-E700-47F3-95FC-EFBD5B84248C}" presName="matrix" presStyleCnt="0">
        <dgm:presLayoutVars>
          <dgm:chMax val="1"/>
          <dgm:dir/>
          <dgm:resizeHandles val="exact"/>
        </dgm:presLayoutVars>
      </dgm:prSet>
      <dgm:spPr/>
    </dgm:pt>
    <dgm:pt modelId="{575AD19A-D511-43AD-BBCA-69127056BABE}" type="pres">
      <dgm:prSet presAssocID="{DE9D1984-E700-47F3-95FC-EFBD5B84248C}" presName="diamond" presStyleLbl="bgShp" presStyleIdx="0" presStyleCnt="1"/>
      <dgm:spPr/>
    </dgm:pt>
    <dgm:pt modelId="{CE383D73-9012-4FA0-AD1B-E662C5E2B998}" type="pres">
      <dgm:prSet presAssocID="{DE9D1984-E700-47F3-95FC-EFBD5B84248C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0DFF8834-6A27-43B7-973E-405B17E73193}" type="pres">
      <dgm:prSet presAssocID="{DE9D1984-E700-47F3-95FC-EFBD5B84248C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5E8A0585-9774-480D-A6D9-5E9AC75A31B7}" type="pres">
      <dgm:prSet presAssocID="{DE9D1984-E700-47F3-95FC-EFBD5B84248C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6E8DCD3C-74CB-43BF-83C1-C9A887E80A23}" type="pres">
      <dgm:prSet presAssocID="{DE9D1984-E700-47F3-95FC-EFBD5B84248C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1924A60E-C750-4300-AF03-285AA4EDCBF6}" type="presOf" srcId="{10155D01-82CE-4790-AB8A-A4E7D908F228}" destId="{CE383D73-9012-4FA0-AD1B-E662C5E2B998}" srcOrd="0" destOrd="0" presId="urn:microsoft.com/office/officeart/2005/8/layout/matrix3"/>
    <dgm:cxn modelId="{151DEE5C-244F-4E99-93B0-EDCDB7673C51}" type="presOf" srcId="{4D9202A0-22DF-4D1E-A850-0C7EC5305DFE}" destId="{6E8DCD3C-74CB-43BF-83C1-C9A887E80A23}" srcOrd="0" destOrd="0" presId="urn:microsoft.com/office/officeart/2005/8/layout/matrix3"/>
    <dgm:cxn modelId="{ADDC4B68-93E6-4E86-81AE-6426A9809899}" srcId="{DE9D1984-E700-47F3-95FC-EFBD5B84248C}" destId="{49EC5BD5-CAF1-444E-974F-E5F9A7728087}" srcOrd="1" destOrd="0" parTransId="{C1821F93-5A7E-4C54-9127-1503D625036C}" sibTransId="{4AC22AB8-6B87-4EE3-901C-CD8821F6DFBE}"/>
    <dgm:cxn modelId="{8E438B74-7B0B-4FFB-BE87-57A07D97EC84}" type="presOf" srcId="{DE9D1984-E700-47F3-95FC-EFBD5B84248C}" destId="{75639535-4B39-4F47-91DA-FE5645502760}" srcOrd="0" destOrd="0" presId="urn:microsoft.com/office/officeart/2005/8/layout/matrix3"/>
    <dgm:cxn modelId="{E468079A-B969-4845-BBC9-D221B6D282D1}" srcId="{DE9D1984-E700-47F3-95FC-EFBD5B84248C}" destId="{10155D01-82CE-4790-AB8A-A4E7D908F228}" srcOrd="0" destOrd="0" parTransId="{6E13C83D-AB22-409A-A82F-892B0BE3F412}" sibTransId="{89B4A5DE-08BC-43B0-90DF-643F12B52C7D}"/>
    <dgm:cxn modelId="{CF82DAB2-48EA-46E3-BCFD-B9B7271827D9}" type="presOf" srcId="{566DC512-19CA-4083-8D7F-697F1A1883FF}" destId="{5E8A0585-9774-480D-A6D9-5E9AC75A31B7}" srcOrd="0" destOrd="0" presId="urn:microsoft.com/office/officeart/2005/8/layout/matrix3"/>
    <dgm:cxn modelId="{D20547E8-8927-4D90-9276-B524AF529DCD}" type="presOf" srcId="{49EC5BD5-CAF1-444E-974F-E5F9A7728087}" destId="{0DFF8834-6A27-43B7-973E-405B17E73193}" srcOrd="0" destOrd="0" presId="urn:microsoft.com/office/officeart/2005/8/layout/matrix3"/>
    <dgm:cxn modelId="{6804C3EA-4740-4833-9D62-D8D79BCC860A}" srcId="{DE9D1984-E700-47F3-95FC-EFBD5B84248C}" destId="{566DC512-19CA-4083-8D7F-697F1A1883FF}" srcOrd="2" destOrd="0" parTransId="{BC76262B-CBFC-43B2-B4FD-8680E6960A4F}" sibTransId="{22C4C1C4-8615-438B-9DCF-F72A61AB50F7}"/>
    <dgm:cxn modelId="{F38C5FF7-92BF-48FA-A17A-C03C6E89B541}" srcId="{DE9D1984-E700-47F3-95FC-EFBD5B84248C}" destId="{4D9202A0-22DF-4D1E-A850-0C7EC5305DFE}" srcOrd="3" destOrd="0" parTransId="{AE4A66BB-32C4-410A-971D-C70084B7A662}" sibTransId="{5D9536F8-FFC0-43EA-A65C-7FD8F1B4DFA4}"/>
    <dgm:cxn modelId="{81D103EE-85F2-4451-8666-3133A53E3BC2}" type="presParOf" srcId="{75639535-4B39-4F47-91DA-FE5645502760}" destId="{575AD19A-D511-43AD-BBCA-69127056BABE}" srcOrd="0" destOrd="0" presId="urn:microsoft.com/office/officeart/2005/8/layout/matrix3"/>
    <dgm:cxn modelId="{6F3D02F4-29B2-4D77-9BFD-5E17CB8DA151}" type="presParOf" srcId="{75639535-4B39-4F47-91DA-FE5645502760}" destId="{CE383D73-9012-4FA0-AD1B-E662C5E2B998}" srcOrd="1" destOrd="0" presId="urn:microsoft.com/office/officeart/2005/8/layout/matrix3"/>
    <dgm:cxn modelId="{5B7A29FE-951B-4DE7-98B2-85E580CD9CC4}" type="presParOf" srcId="{75639535-4B39-4F47-91DA-FE5645502760}" destId="{0DFF8834-6A27-43B7-973E-405B17E73193}" srcOrd="2" destOrd="0" presId="urn:microsoft.com/office/officeart/2005/8/layout/matrix3"/>
    <dgm:cxn modelId="{E412E738-A460-4A53-93EF-BEC7F822B1AD}" type="presParOf" srcId="{75639535-4B39-4F47-91DA-FE5645502760}" destId="{5E8A0585-9774-480D-A6D9-5E9AC75A31B7}" srcOrd="3" destOrd="0" presId="urn:microsoft.com/office/officeart/2005/8/layout/matrix3"/>
    <dgm:cxn modelId="{B327A972-D942-4E49-9E46-0258B81FB0D3}" type="presParOf" srcId="{75639535-4B39-4F47-91DA-FE5645502760}" destId="{6E8DCD3C-74CB-43BF-83C1-C9A887E80A23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A8AE6AEE-C3C7-422B-A49B-3E45AD5467B4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56CDD91E-AF3A-4679-B274-2EDCD17643E3}">
      <dgm:prSet/>
      <dgm:spPr>
        <a:solidFill>
          <a:schemeClr val="accent1"/>
        </a:solidFill>
      </dgm:spPr>
      <dgm:t>
        <a:bodyPr/>
        <a:lstStyle/>
        <a:p>
          <a:r>
            <a:rPr lang="en-US" dirty="0"/>
            <a:t>You may see retransmits if you don’t specify a NIC, those can be ignored</a:t>
          </a:r>
        </a:p>
      </dgm:t>
    </dgm:pt>
    <dgm:pt modelId="{6921A306-20C1-4240-ADBE-3C66E40F3DA9}" type="parTrans" cxnId="{BF2A1A67-F6B9-4E5C-BA4C-9543CB7A7B51}">
      <dgm:prSet/>
      <dgm:spPr/>
      <dgm:t>
        <a:bodyPr/>
        <a:lstStyle/>
        <a:p>
          <a:endParaRPr lang="en-US"/>
        </a:p>
      </dgm:t>
    </dgm:pt>
    <dgm:pt modelId="{BE960CA4-3B11-491A-BB63-18106B97E0C9}" type="sibTrans" cxnId="{BF2A1A67-F6B9-4E5C-BA4C-9543CB7A7B51}">
      <dgm:prSet/>
      <dgm:spPr/>
      <dgm:t>
        <a:bodyPr/>
        <a:lstStyle/>
        <a:p>
          <a:endParaRPr lang="en-US"/>
        </a:p>
      </dgm:t>
    </dgm:pt>
    <dgm:pt modelId="{F76C6A6C-8597-43CE-84D9-611F9AA8E586}">
      <dgm:prSet/>
      <dgm:spPr>
        <a:solidFill>
          <a:schemeClr val="accent1"/>
        </a:solidFill>
      </dgm:spPr>
      <dgm:t>
        <a:bodyPr/>
        <a:lstStyle/>
        <a:p>
          <a:r>
            <a:rPr lang="en-US" dirty="0"/>
            <a:t>Specify the NIC for a cleaner output</a:t>
          </a:r>
        </a:p>
      </dgm:t>
    </dgm:pt>
    <dgm:pt modelId="{CF8BE25B-E0B8-4C30-8EE6-A5874A627F2A}" type="parTrans" cxnId="{3ABAF763-AAA4-4223-8833-E69F01B776E6}">
      <dgm:prSet/>
      <dgm:spPr/>
      <dgm:t>
        <a:bodyPr/>
        <a:lstStyle/>
        <a:p>
          <a:endParaRPr lang="en-US"/>
        </a:p>
      </dgm:t>
    </dgm:pt>
    <dgm:pt modelId="{91BDFA04-3EDD-4A7A-B46C-E6D1257D0D4D}" type="sibTrans" cxnId="{3ABAF763-AAA4-4223-8833-E69F01B776E6}">
      <dgm:prSet/>
      <dgm:spPr/>
      <dgm:t>
        <a:bodyPr/>
        <a:lstStyle/>
        <a:p>
          <a:endParaRPr lang="en-US"/>
        </a:p>
      </dgm:t>
    </dgm:pt>
    <dgm:pt modelId="{5344EE62-906F-4606-BB87-D06D712ABCAE}">
      <dgm:prSet/>
      <dgm:spPr>
        <a:solidFill>
          <a:schemeClr val="accent1"/>
        </a:solidFill>
      </dgm:spPr>
      <dgm:t>
        <a:bodyPr/>
        <a:lstStyle/>
        <a:p>
          <a:r>
            <a:rPr lang="en-US" dirty="0"/>
            <a:t>Read the </a:t>
          </a:r>
          <a:r>
            <a:rPr lang="en-US" dirty="0" err="1"/>
            <a:t>pktmon</a:t>
          </a:r>
          <a:r>
            <a:rPr lang="en-US" dirty="0"/>
            <a:t> page for more details about how to use this tool.</a:t>
          </a:r>
        </a:p>
      </dgm:t>
    </dgm:pt>
    <dgm:pt modelId="{A1001442-F69B-4C78-8ABB-24DEC4905B4F}" type="parTrans" cxnId="{65BE4FF1-6C8B-46D9-B50D-29E655575AC3}">
      <dgm:prSet/>
      <dgm:spPr/>
      <dgm:t>
        <a:bodyPr/>
        <a:lstStyle/>
        <a:p>
          <a:endParaRPr lang="en-US"/>
        </a:p>
      </dgm:t>
    </dgm:pt>
    <dgm:pt modelId="{CDFCAF61-4536-43D5-9C7C-79E153856E24}" type="sibTrans" cxnId="{65BE4FF1-6C8B-46D9-B50D-29E655575AC3}">
      <dgm:prSet/>
      <dgm:spPr/>
      <dgm:t>
        <a:bodyPr/>
        <a:lstStyle/>
        <a:p>
          <a:endParaRPr lang="en-US"/>
        </a:p>
      </dgm:t>
    </dgm:pt>
    <dgm:pt modelId="{93D60580-B9B2-4251-82F4-B5C29C4DFC7D}">
      <dgm:prSet/>
      <dgm:spPr>
        <a:solidFill>
          <a:schemeClr val="accent1"/>
        </a:solidFill>
      </dgm:spPr>
      <dgm:t>
        <a:bodyPr/>
        <a:lstStyle/>
        <a:p>
          <a:r>
            <a:rPr lang="en-US" dirty="0"/>
            <a:t>This tool is not as robust as </a:t>
          </a:r>
          <a:r>
            <a:rPr lang="en-US" dirty="0" err="1"/>
            <a:t>wireshark</a:t>
          </a:r>
          <a:r>
            <a:rPr lang="en-US" dirty="0"/>
            <a:t>, we may still need </a:t>
          </a:r>
          <a:r>
            <a:rPr lang="en-US" dirty="0" err="1"/>
            <a:t>wireshark</a:t>
          </a:r>
          <a:r>
            <a:rPr lang="en-US" dirty="0"/>
            <a:t> in some cases</a:t>
          </a:r>
        </a:p>
      </dgm:t>
    </dgm:pt>
    <dgm:pt modelId="{D611CF9F-8B6E-4EFC-9C93-678739B6A774}" type="parTrans" cxnId="{A5605E12-8BCE-4B9C-8E03-81CC136338C6}">
      <dgm:prSet/>
      <dgm:spPr/>
      <dgm:t>
        <a:bodyPr/>
        <a:lstStyle/>
        <a:p>
          <a:endParaRPr lang="en-US"/>
        </a:p>
      </dgm:t>
    </dgm:pt>
    <dgm:pt modelId="{2787548E-76E8-40E5-BE43-82ACD82C722A}" type="sibTrans" cxnId="{A5605E12-8BCE-4B9C-8E03-81CC136338C6}">
      <dgm:prSet/>
      <dgm:spPr/>
      <dgm:t>
        <a:bodyPr/>
        <a:lstStyle/>
        <a:p>
          <a:endParaRPr lang="en-US"/>
        </a:p>
      </dgm:t>
    </dgm:pt>
    <dgm:pt modelId="{DD002068-17BB-4A92-9871-F711E0DD2D1B}" type="pres">
      <dgm:prSet presAssocID="{A8AE6AEE-C3C7-422B-A49B-3E45AD5467B4}" presName="linear" presStyleCnt="0">
        <dgm:presLayoutVars>
          <dgm:animLvl val="lvl"/>
          <dgm:resizeHandles val="exact"/>
        </dgm:presLayoutVars>
      </dgm:prSet>
      <dgm:spPr/>
    </dgm:pt>
    <dgm:pt modelId="{7D19030B-939A-4C95-8FDE-717AF4CBC9E2}" type="pres">
      <dgm:prSet presAssocID="{56CDD91E-AF3A-4679-B274-2EDCD17643E3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277AD511-8405-4EDF-8926-771C46839324}" type="pres">
      <dgm:prSet presAssocID="{BE960CA4-3B11-491A-BB63-18106B97E0C9}" presName="spacer" presStyleCnt="0"/>
      <dgm:spPr/>
    </dgm:pt>
    <dgm:pt modelId="{C3B59D6E-4931-4B66-AAD1-9FC6F77EB682}" type="pres">
      <dgm:prSet presAssocID="{F76C6A6C-8597-43CE-84D9-611F9AA8E586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8BEEFBEC-C4CE-492C-B2AF-E5EC9889C421}" type="pres">
      <dgm:prSet presAssocID="{91BDFA04-3EDD-4A7A-B46C-E6D1257D0D4D}" presName="spacer" presStyleCnt="0"/>
      <dgm:spPr/>
    </dgm:pt>
    <dgm:pt modelId="{106510F0-B7A4-4A1E-BE03-D82B3A03DFD6}" type="pres">
      <dgm:prSet presAssocID="{5344EE62-906F-4606-BB87-D06D712ABCAE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0A9D824C-2268-4719-9AA1-A63E563199DF}" type="pres">
      <dgm:prSet presAssocID="{CDFCAF61-4536-43D5-9C7C-79E153856E24}" presName="spacer" presStyleCnt="0"/>
      <dgm:spPr/>
    </dgm:pt>
    <dgm:pt modelId="{757D85C5-9756-43B6-9EE6-EB8EC8E071EF}" type="pres">
      <dgm:prSet presAssocID="{93D60580-B9B2-4251-82F4-B5C29C4DFC7D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A5605E12-8BCE-4B9C-8E03-81CC136338C6}" srcId="{A8AE6AEE-C3C7-422B-A49B-3E45AD5467B4}" destId="{93D60580-B9B2-4251-82F4-B5C29C4DFC7D}" srcOrd="3" destOrd="0" parTransId="{D611CF9F-8B6E-4EFC-9C93-678739B6A774}" sibTransId="{2787548E-76E8-40E5-BE43-82ACD82C722A}"/>
    <dgm:cxn modelId="{109A681B-F617-4FB1-B770-CDA15EBA2BCB}" type="presOf" srcId="{93D60580-B9B2-4251-82F4-B5C29C4DFC7D}" destId="{757D85C5-9756-43B6-9EE6-EB8EC8E071EF}" srcOrd="0" destOrd="0" presId="urn:microsoft.com/office/officeart/2005/8/layout/vList2"/>
    <dgm:cxn modelId="{3ABAF763-AAA4-4223-8833-E69F01B776E6}" srcId="{A8AE6AEE-C3C7-422B-A49B-3E45AD5467B4}" destId="{F76C6A6C-8597-43CE-84D9-611F9AA8E586}" srcOrd="1" destOrd="0" parTransId="{CF8BE25B-E0B8-4C30-8EE6-A5874A627F2A}" sibTransId="{91BDFA04-3EDD-4A7A-B46C-E6D1257D0D4D}"/>
    <dgm:cxn modelId="{BF2A1A67-F6B9-4E5C-BA4C-9543CB7A7B51}" srcId="{A8AE6AEE-C3C7-422B-A49B-3E45AD5467B4}" destId="{56CDD91E-AF3A-4679-B274-2EDCD17643E3}" srcOrd="0" destOrd="0" parTransId="{6921A306-20C1-4240-ADBE-3C66E40F3DA9}" sibTransId="{BE960CA4-3B11-491A-BB63-18106B97E0C9}"/>
    <dgm:cxn modelId="{A570B39E-68D6-44EB-9EA5-786662DFE74D}" type="presOf" srcId="{5344EE62-906F-4606-BB87-D06D712ABCAE}" destId="{106510F0-B7A4-4A1E-BE03-D82B3A03DFD6}" srcOrd="0" destOrd="0" presId="urn:microsoft.com/office/officeart/2005/8/layout/vList2"/>
    <dgm:cxn modelId="{6C34D7C0-2F37-4F61-A31C-853CCF027F8E}" type="presOf" srcId="{A8AE6AEE-C3C7-422B-A49B-3E45AD5467B4}" destId="{DD002068-17BB-4A92-9871-F711E0DD2D1B}" srcOrd="0" destOrd="0" presId="urn:microsoft.com/office/officeart/2005/8/layout/vList2"/>
    <dgm:cxn modelId="{CE0550E6-087D-490A-85D7-14A6C39FE6BA}" type="presOf" srcId="{F76C6A6C-8597-43CE-84D9-611F9AA8E586}" destId="{C3B59D6E-4931-4B66-AAD1-9FC6F77EB682}" srcOrd="0" destOrd="0" presId="urn:microsoft.com/office/officeart/2005/8/layout/vList2"/>
    <dgm:cxn modelId="{65BE4FF1-6C8B-46D9-B50D-29E655575AC3}" srcId="{A8AE6AEE-C3C7-422B-A49B-3E45AD5467B4}" destId="{5344EE62-906F-4606-BB87-D06D712ABCAE}" srcOrd="2" destOrd="0" parTransId="{A1001442-F69B-4C78-8ABB-24DEC4905B4F}" sibTransId="{CDFCAF61-4536-43D5-9C7C-79E153856E24}"/>
    <dgm:cxn modelId="{D2C54BF6-7EB1-4924-81A0-B0A7060D1AE9}" type="presOf" srcId="{56CDD91E-AF3A-4679-B274-2EDCD17643E3}" destId="{7D19030B-939A-4C95-8FDE-717AF4CBC9E2}" srcOrd="0" destOrd="0" presId="urn:microsoft.com/office/officeart/2005/8/layout/vList2"/>
    <dgm:cxn modelId="{7F537A5E-1EFB-4B5D-B5C9-5D71F47CAB5B}" type="presParOf" srcId="{DD002068-17BB-4A92-9871-F711E0DD2D1B}" destId="{7D19030B-939A-4C95-8FDE-717AF4CBC9E2}" srcOrd="0" destOrd="0" presId="urn:microsoft.com/office/officeart/2005/8/layout/vList2"/>
    <dgm:cxn modelId="{6ADFB955-6D26-40C0-A5C8-A20D65F8390E}" type="presParOf" srcId="{DD002068-17BB-4A92-9871-F711E0DD2D1B}" destId="{277AD511-8405-4EDF-8926-771C46839324}" srcOrd="1" destOrd="0" presId="urn:microsoft.com/office/officeart/2005/8/layout/vList2"/>
    <dgm:cxn modelId="{15BBE7F9-C787-4CE0-8653-FE8C03220E64}" type="presParOf" srcId="{DD002068-17BB-4A92-9871-F711E0DD2D1B}" destId="{C3B59D6E-4931-4B66-AAD1-9FC6F77EB682}" srcOrd="2" destOrd="0" presId="urn:microsoft.com/office/officeart/2005/8/layout/vList2"/>
    <dgm:cxn modelId="{880D6267-20B5-4902-A89D-74F6E91BE0FC}" type="presParOf" srcId="{DD002068-17BB-4A92-9871-F711E0DD2D1B}" destId="{8BEEFBEC-C4CE-492C-B2AF-E5EC9889C421}" srcOrd="3" destOrd="0" presId="urn:microsoft.com/office/officeart/2005/8/layout/vList2"/>
    <dgm:cxn modelId="{419B01BA-C294-4DB6-8419-9581DB90AD1F}" type="presParOf" srcId="{DD002068-17BB-4A92-9871-F711E0DD2D1B}" destId="{106510F0-B7A4-4A1E-BE03-D82B3A03DFD6}" srcOrd="4" destOrd="0" presId="urn:microsoft.com/office/officeart/2005/8/layout/vList2"/>
    <dgm:cxn modelId="{CC5D0A98-A80C-4B9F-BD21-ABDD6B2B4971}" type="presParOf" srcId="{DD002068-17BB-4A92-9871-F711E0DD2D1B}" destId="{0A9D824C-2268-4719-9AA1-A63E563199DF}" srcOrd="5" destOrd="0" presId="urn:microsoft.com/office/officeart/2005/8/layout/vList2"/>
    <dgm:cxn modelId="{777D9C20-FDD6-4128-8C8A-B610BEBE0C85}" type="presParOf" srcId="{DD002068-17BB-4A92-9871-F711E0DD2D1B}" destId="{757D85C5-9756-43B6-9EE6-EB8EC8E071EF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213511-0E9A-4E5C-B79A-F4BD2DA6B8E2}">
      <dsp:nvSpPr>
        <dsp:cNvPr id="0" name=""/>
        <dsp:cNvSpPr/>
      </dsp:nvSpPr>
      <dsp:spPr>
        <a:xfrm>
          <a:off x="0" y="725359"/>
          <a:ext cx="5000124" cy="1272960"/>
        </a:xfrm>
        <a:prstGeom prst="roundRect">
          <a:avLst/>
        </a:prstGeom>
        <a:solidFill>
          <a:schemeClr val="accent1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Logs all traffic that flows in and out of a machine</a:t>
          </a:r>
        </a:p>
      </dsp:txBody>
      <dsp:txXfrm>
        <a:off x="62141" y="787500"/>
        <a:ext cx="4875842" cy="1148678"/>
      </dsp:txXfrm>
    </dsp:sp>
    <dsp:sp modelId="{F47D1D29-4D94-4013-A5BE-8D17BA8592C2}">
      <dsp:nvSpPr>
        <dsp:cNvPr id="0" name=""/>
        <dsp:cNvSpPr/>
      </dsp:nvSpPr>
      <dsp:spPr>
        <a:xfrm>
          <a:off x="0" y="2090480"/>
          <a:ext cx="5000124" cy="1272960"/>
        </a:xfrm>
        <a:prstGeom prst="roundRect">
          <a:avLst/>
        </a:prstGeom>
        <a:solidFill>
          <a:schemeClr val="accent1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Useful diagnostic tool when something is not working</a:t>
          </a:r>
        </a:p>
      </dsp:txBody>
      <dsp:txXfrm>
        <a:off x="62141" y="2152621"/>
        <a:ext cx="4875842" cy="1148678"/>
      </dsp:txXfrm>
    </dsp:sp>
    <dsp:sp modelId="{4C41A197-B969-4711-BE0B-1D46AE727FB3}">
      <dsp:nvSpPr>
        <dsp:cNvPr id="0" name=""/>
        <dsp:cNvSpPr/>
      </dsp:nvSpPr>
      <dsp:spPr>
        <a:xfrm>
          <a:off x="0" y="3455600"/>
          <a:ext cx="5000124" cy="1272960"/>
        </a:xfrm>
        <a:prstGeom prst="roundRect">
          <a:avLst/>
        </a:prstGeom>
        <a:solidFill>
          <a:schemeClr val="accent1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Wireshark is the most common tool</a:t>
          </a:r>
        </a:p>
      </dsp:txBody>
      <dsp:txXfrm>
        <a:off x="62141" y="3517741"/>
        <a:ext cx="4875842" cy="1148678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83CBAD-EBAB-4FEE-965C-5BB5DABF77D2}">
      <dsp:nvSpPr>
        <dsp:cNvPr id="0" name=""/>
        <dsp:cNvSpPr/>
      </dsp:nvSpPr>
      <dsp:spPr>
        <a:xfrm>
          <a:off x="0" y="134134"/>
          <a:ext cx="4817176" cy="4817176"/>
        </a:xfrm>
        <a:prstGeom prst="diamond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875DF72-63AE-4BF9-872B-40BE70E88103}">
      <dsp:nvSpPr>
        <dsp:cNvPr id="0" name=""/>
        <dsp:cNvSpPr/>
      </dsp:nvSpPr>
      <dsp:spPr>
        <a:xfrm>
          <a:off x="457631" y="591765"/>
          <a:ext cx="1878698" cy="1878698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Pktmon is a powerful, built-in packet capture tool on Windows.</a:t>
          </a:r>
        </a:p>
      </dsp:txBody>
      <dsp:txXfrm>
        <a:off x="549341" y="683475"/>
        <a:ext cx="1695278" cy="1695278"/>
      </dsp:txXfrm>
    </dsp:sp>
    <dsp:sp modelId="{B44205C5-DF08-4EE0-9C3B-7A02D589B47B}">
      <dsp:nvSpPr>
        <dsp:cNvPr id="0" name=""/>
        <dsp:cNvSpPr/>
      </dsp:nvSpPr>
      <dsp:spPr>
        <a:xfrm>
          <a:off x="2480845" y="591765"/>
          <a:ext cx="1878698" cy="1878698"/>
        </a:xfrm>
        <a:prstGeom prst="roundRect">
          <a:avLst/>
        </a:prstGeom>
        <a:solidFill>
          <a:schemeClr val="accent2">
            <a:hueOff val="1560506"/>
            <a:satOff val="-1946"/>
            <a:lumOff val="45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Easily captures traffic without installing additional software.</a:t>
          </a:r>
        </a:p>
      </dsp:txBody>
      <dsp:txXfrm>
        <a:off x="2572555" y="683475"/>
        <a:ext cx="1695278" cy="1695278"/>
      </dsp:txXfrm>
    </dsp:sp>
    <dsp:sp modelId="{73E1AA98-E7C9-4E6A-AA3E-E7FC12FE6333}">
      <dsp:nvSpPr>
        <dsp:cNvPr id="0" name=""/>
        <dsp:cNvSpPr/>
      </dsp:nvSpPr>
      <dsp:spPr>
        <a:xfrm>
          <a:off x="457631" y="2614979"/>
          <a:ext cx="1878698" cy="1878698"/>
        </a:xfrm>
        <a:prstGeom prst="roundRect">
          <a:avLst/>
        </a:prstGeom>
        <a:solidFill>
          <a:schemeClr val="accent2">
            <a:hueOff val="3121013"/>
            <a:satOff val="-3893"/>
            <a:lumOff val="91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Convert captures to .pcapng and analyze them in Wireshark or examine the data as text.</a:t>
          </a:r>
        </a:p>
      </dsp:txBody>
      <dsp:txXfrm>
        <a:off x="549341" y="2706689"/>
        <a:ext cx="1695278" cy="1695278"/>
      </dsp:txXfrm>
    </dsp:sp>
    <dsp:sp modelId="{B54208EF-1939-4692-8A35-B3971E088660}">
      <dsp:nvSpPr>
        <dsp:cNvPr id="0" name=""/>
        <dsp:cNvSpPr/>
      </dsp:nvSpPr>
      <dsp:spPr>
        <a:xfrm>
          <a:off x="2480845" y="2614979"/>
          <a:ext cx="1878698" cy="1878698"/>
        </a:xfrm>
        <a:prstGeom prst="roundRect">
          <a:avLst/>
        </a:prstGeom>
        <a:solidFill>
          <a:schemeClr val="accent2">
            <a:hueOff val="4681519"/>
            <a:satOff val="-5839"/>
            <a:lumOff val="137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Ideal for troubleshooting and network diagnostics.</a:t>
          </a:r>
        </a:p>
      </dsp:txBody>
      <dsp:txXfrm>
        <a:off x="2572555" y="2706689"/>
        <a:ext cx="1695278" cy="169527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AC93E6-FA7C-48F1-9598-F3C61FE20BC4}">
      <dsp:nvSpPr>
        <dsp:cNvPr id="0" name=""/>
        <dsp:cNvSpPr/>
      </dsp:nvSpPr>
      <dsp:spPr>
        <a:xfrm>
          <a:off x="0" y="727969"/>
          <a:ext cx="5000124" cy="755820"/>
        </a:xfrm>
        <a:prstGeom prst="roundRect">
          <a:avLst/>
        </a:prstGeom>
        <a:solidFill>
          <a:schemeClr val="accent1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 err="1"/>
            <a:t>Pktmon</a:t>
          </a:r>
          <a:r>
            <a:rPr lang="en-US" sz="1900" kern="1200" dirty="0"/>
            <a:t> (Packet Monitor) is a built-in Windows network diagnostics tool.</a:t>
          </a:r>
        </a:p>
      </dsp:txBody>
      <dsp:txXfrm>
        <a:off x="36896" y="764865"/>
        <a:ext cx="4926332" cy="682028"/>
      </dsp:txXfrm>
    </dsp:sp>
    <dsp:sp modelId="{22B5523C-A934-45B7-886A-AC35BCED3D64}">
      <dsp:nvSpPr>
        <dsp:cNvPr id="0" name=""/>
        <dsp:cNvSpPr/>
      </dsp:nvSpPr>
      <dsp:spPr>
        <a:xfrm>
          <a:off x="0" y="1538509"/>
          <a:ext cx="5000124" cy="755820"/>
        </a:xfrm>
        <a:prstGeom prst="roundRect">
          <a:avLst/>
        </a:prstGeom>
        <a:solidFill>
          <a:schemeClr val="accent1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Introduced in Windows 10 2004 update.</a:t>
          </a:r>
        </a:p>
      </dsp:txBody>
      <dsp:txXfrm>
        <a:off x="36896" y="1575405"/>
        <a:ext cx="4926332" cy="682028"/>
      </dsp:txXfrm>
    </dsp:sp>
    <dsp:sp modelId="{2E8FA904-1BDB-455F-92E4-C6A3EDC61A93}">
      <dsp:nvSpPr>
        <dsp:cNvPr id="0" name=""/>
        <dsp:cNvSpPr/>
      </dsp:nvSpPr>
      <dsp:spPr>
        <a:xfrm>
          <a:off x="0" y="2349050"/>
          <a:ext cx="5000124" cy="755820"/>
        </a:xfrm>
        <a:prstGeom prst="roundRect">
          <a:avLst/>
        </a:prstGeom>
        <a:solidFill>
          <a:schemeClr val="accent1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Installed on Server 2019 and later </a:t>
          </a:r>
        </a:p>
      </dsp:txBody>
      <dsp:txXfrm>
        <a:off x="36896" y="2385946"/>
        <a:ext cx="4926332" cy="682028"/>
      </dsp:txXfrm>
    </dsp:sp>
    <dsp:sp modelId="{76AE9AEC-5DA5-453B-8AD6-E8C6A555E137}">
      <dsp:nvSpPr>
        <dsp:cNvPr id="0" name=""/>
        <dsp:cNvSpPr/>
      </dsp:nvSpPr>
      <dsp:spPr>
        <a:xfrm>
          <a:off x="0" y="3159589"/>
          <a:ext cx="5000124" cy="755820"/>
        </a:xfrm>
        <a:prstGeom prst="roundRect">
          <a:avLst/>
        </a:prstGeom>
        <a:solidFill>
          <a:schemeClr val="accent1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Can capture, filter, and log network traffic.</a:t>
          </a:r>
        </a:p>
      </dsp:txBody>
      <dsp:txXfrm>
        <a:off x="36896" y="3196485"/>
        <a:ext cx="4926332" cy="682028"/>
      </dsp:txXfrm>
    </dsp:sp>
    <dsp:sp modelId="{B7B5639C-0094-4D29-AF65-D2F3E3FB8DCB}">
      <dsp:nvSpPr>
        <dsp:cNvPr id="0" name=""/>
        <dsp:cNvSpPr/>
      </dsp:nvSpPr>
      <dsp:spPr>
        <a:xfrm>
          <a:off x="0" y="3970130"/>
          <a:ext cx="5000124" cy="755820"/>
        </a:xfrm>
        <a:prstGeom prst="roundRect">
          <a:avLst/>
        </a:prstGeom>
        <a:solidFill>
          <a:schemeClr val="accent1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Reduces the need to install and patch Wireshark when packet capture is needed</a:t>
          </a:r>
        </a:p>
      </dsp:txBody>
      <dsp:txXfrm>
        <a:off x="36896" y="4007026"/>
        <a:ext cx="4926332" cy="68202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393A8A-E251-4B93-A135-609C3222F916}">
      <dsp:nvSpPr>
        <dsp:cNvPr id="0" name=""/>
        <dsp:cNvSpPr/>
      </dsp:nvSpPr>
      <dsp:spPr>
        <a:xfrm>
          <a:off x="1000024" y="2556"/>
          <a:ext cx="4000099" cy="740327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7613" tIns="188043" rIns="77613" bIns="188043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Open Command Prompt as Administrator.</a:t>
          </a:r>
        </a:p>
      </dsp:txBody>
      <dsp:txXfrm>
        <a:off x="1000024" y="2556"/>
        <a:ext cx="4000099" cy="740327"/>
      </dsp:txXfrm>
    </dsp:sp>
    <dsp:sp modelId="{C048C102-58F0-42BF-B2F1-352D21C56F00}">
      <dsp:nvSpPr>
        <dsp:cNvPr id="0" name=""/>
        <dsp:cNvSpPr/>
      </dsp:nvSpPr>
      <dsp:spPr>
        <a:xfrm>
          <a:off x="0" y="2556"/>
          <a:ext cx="1000024" cy="740327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2918" tIns="73128" rIns="52918" bIns="73128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Open</a:t>
          </a:r>
        </a:p>
      </dsp:txBody>
      <dsp:txXfrm>
        <a:off x="0" y="2556"/>
        <a:ext cx="1000024" cy="740327"/>
      </dsp:txXfrm>
    </dsp:sp>
    <dsp:sp modelId="{DAF0F212-9DAF-4620-B6F0-5C96BAA5A19A}">
      <dsp:nvSpPr>
        <dsp:cNvPr id="0" name=""/>
        <dsp:cNvSpPr/>
      </dsp:nvSpPr>
      <dsp:spPr>
        <a:xfrm>
          <a:off x="1000024" y="787303"/>
          <a:ext cx="4000099" cy="740327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7613" tIns="188043" rIns="77613" bIns="188043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Change to the folder you want to use to store the capture</a:t>
          </a:r>
        </a:p>
      </dsp:txBody>
      <dsp:txXfrm>
        <a:off x="1000024" y="787303"/>
        <a:ext cx="4000099" cy="740327"/>
      </dsp:txXfrm>
    </dsp:sp>
    <dsp:sp modelId="{B6CEA211-FAD2-44AF-997E-84AB9CD07586}">
      <dsp:nvSpPr>
        <dsp:cNvPr id="0" name=""/>
        <dsp:cNvSpPr/>
      </dsp:nvSpPr>
      <dsp:spPr>
        <a:xfrm>
          <a:off x="0" y="787303"/>
          <a:ext cx="1000024" cy="740327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2918" tIns="73128" rIns="52918" bIns="73128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Change</a:t>
          </a:r>
        </a:p>
      </dsp:txBody>
      <dsp:txXfrm>
        <a:off x="0" y="787303"/>
        <a:ext cx="1000024" cy="740327"/>
      </dsp:txXfrm>
    </dsp:sp>
    <dsp:sp modelId="{B0F48C04-23C7-49A8-A2A4-F352689E503C}">
      <dsp:nvSpPr>
        <dsp:cNvPr id="0" name=""/>
        <dsp:cNvSpPr/>
      </dsp:nvSpPr>
      <dsp:spPr>
        <a:xfrm>
          <a:off x="1000024" y="1572049"/>
          <a:ext cx="4000099" cy="740327"/>
        </a:xfrm>
        <a:prstGeom prst="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7613" tIns="188043" rIns="77613" bIns="188043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Start logging: pktmon start –c</a:t>
          </a:r>
        </a:p>
      </dsp:txBody>
      <dsp:txXfrm>
        <a:off x="1000024" y="1572049"/>
        <a:ext cx="4000099" cy="740327"/>
      </dsp:txXfrm>
    </dsp:sp>
    <dsp:sp modelId="{113D22FF-C501-4B36-8BDA-EDB1C46124E7}">
      <dsp:nvSpPr>
        <dsp:cNvPr id="0" name=""/>
        <dsp:cNvSpPr/>
      </dsp:nvSpPr>
      <dsp:spPr>
        <a:xfrm>
          <a:off x="0" y="1572049"/>
          <a:ext cx="1000024" cy="740327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2918" tIns="73128" rIns="52918" bIns="73128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Logging</a:t>
          </a:r>
        </a:p>
      </dsp:txBody>
      <dsp:txXfrm>
        <a:off x="0" y="1572049"/>
        <a:ext cx="1000024" cy="740327"/>
      </dsp:txXfrm>
    </dsp:sp>
    <dsp:sp modelId="{F061C8EC-7C62-4015-8372-029F36C06BE4}">
      <dsp:nvSpPr>
        <dsp:cNvPr id="0" name=""/>
        <dsp:cNvSpPr/>
      </dsp:nvSpPr>
      <dsp:spPr>
        <a:xfrm>
          <a:off x="1000024" y="2356796"/>
          <a:ext cx="4000099" cy="740327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7613" tIns="188043" rIns="77613" bIns="188043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Reproduce the issue</a:t>
          </a:r>
        </a:p>
      </dsp:txBody>
      <dsp:txXfrm>
        <a:off x="1000024" y="2356796"/>
        <a:ext cx="4000099" cy="740327"/>
      </dsp:txXfrm>
    </dsp:sp>
    <dsp:sp modelId="{CC470AD1-2580-4682-AD9D-68BFCE23A7FD}">
      <dsp:nvSpPr>
        <dsp:cNvPr id="0" name=""/>
        <dsp:cNvSpPr/>
      </dsp:nvSpPr>
      <dsp:spPr>
        <a:xfrm>
          <a:off x="0" y="2356796"/>
          <a:ext cx="1000024" cy="740327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2918" tIns="73128" rIns="52918" bIns="73128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Reproduce</a:t>
          </a:r>
        </a:p>
      </dsp:txBody>
      <dsp:txXfrm>
        <a:off x="0" y="2356796"/>
        <a:ext cx="1000024" cy="740327"/>
      </dsp:txXfrm>
    </dsp:sp>
    <dsp:sp modelId="{855960BB-49B4-47F6-B6C4-B239A95CE4EE}">
      <dsp:nvSpPr>
        <dsp:cNvPr id="0" name=""/>
        <dsp:cNvSpPr/>
      </dsp:nvSpPr>
      <dsp:spPr>
        <a:xfrm>
          <a:off x="1000024" y="3141543"/>
          <a:ext cx="4000099" cy="740327"/>
        </a:xfrm>
        <a:prstGeom prst="rect">
          <a:avLst/>
        </a:prstGeom>
        <a:solidFill>
          <a:schemeClr val="accent6">
            <a:tint val="40000"/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6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7613" tIns="188043" rIns="77613" bIns="188043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Validate capture by running pktmon counters </a:t>
          </a:r>
        </a:p>
      </dsp:txBody>
      <dsp:txXfrm>
        <a:off x="1000024" y="3141543"/>
        <a:ext cx="4000099" cy="740327"/>
      </dsp:txXfrm>
    </dsp:sp>
    <dsp:sp modelId="{8BB71575-5658-4DF3-B83B-19BD868BC24E}">
      <dsp:nvSpPr>
        <dsp:cNvPr id="0" name=""/>
        <dsp:cNvSpPr/>
      </dsp:nvSpPr>
      <dsp:spPr>
        <a:xfrm>
          <a:off x="0" y="3141543"/>
          <a:ext cx="1000024" cy="740327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2918" tIns="73128" rIns="52918" bIns="73128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Validate</a:t>
          </a:r>
        </a:p>
      </dsp:txBody>
      <dsp:txXfrm>
        <a:off x="0" y="3141543"/>
        <a:ext cx="1000024" cy="740327"/>
      </dsp:txXfrm>
    </dsp:sp>
    <dsp:sp modelId="{186A81BF-7527-4202-9F66-D392823C0246}">
      <dsp:nvSpPr>
        <dsp:cNvPr id="0" name=""/>
        <dsp:cNvSpPr/>
      </dsp:nvSpPr>
      <dsp:spPr>
        <a:xfrm>
          <a:off x="1000024" y="3926289"/>
          <a:ext cx="4000099" cy="740327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7613" tIns="188043" rIns="77613" bIns="188043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Stop logging: pktmon stop</a:t>
          </a:r>
        </a:p>
      </dsp:txBody>
      <dsp:txXfrm>
        <a:off x="1000024" y="3926289"/>
        <a:ext cx="4000099" cy="740327"/>
      </dsp:txXfrm>
    </dsp:sp>
    <dsp:sp modelId="{5C10B7A9-4D1C-47EB-BFBB-0EF64B79DCD5}">
      <dsp:nvSpPr>
        <dsp:cNvPr id="0" name=""/>
        <dsp:cNvSpPr/>
      </dsp:nvSpPr>
      <dsp:spPr>
        <a:xfrm>
          <a:off x="0" y="3926289"/>
          <a:ext cx="1000024" cy="740327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2918" tIns="73128" rIns="52918" bIns="73128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Logging</a:t>
          </a:r>
        </a:p>
      </dsp:txBody>
      <dsp:txXfrm>
        <a:off x="0" y="3926289"/>
        <a:ext cx="1000024" cy="740327"/>
      </dsp:txXfrm>
    </dsp:sp>
    <dsp:sp modelId="{A3DDA83E-548F-4C22-ACA9-4696A0865748}">
      <dsp:nvSpPr>
        <dsp:cNvPr id="0" name=""/>
        <dsp:cNvSpPr/>
      </dsp:nvSpPr>
      <dsp:spPr>
        <a:xfrm>
          <a:off x="1000024" y="4711036"/>
          <a:ext cx="4000099" cy="740327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7613" tIns="188043" rIns="77613" bIns="188043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Output saved as .etl file in current directory.</a:t>
          </a:r>
        </a:p>
      </dsp:txBody>
      <dsp:txXfrm>
        <a:off x="1000024" y="4711036"/>
        <a:ext cx="4000099" cy="740327"/>
      </dsp:txXfrm>
    </dsp:sp>
    <dsp:sp modelId="{BE53DCE9-A9F9-42F4-9B42-60E2DFD8EAE1}">
      <dsp:nvSpPr>
        <dsp:cNvPr id="0" name=""/>
        <dsp:cNvSpPr/>
      </dsp:nvSpPr>
      <dsp:spPr>
        <a:xfrm>
          <a:off x="0" y="4711036"/>
          <a:ext cx="1000024" cy="740327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2918" tIns="73128" rIns="52918" bIns="73128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Output</a:t>
          </a:r>
        </a:p>
      </dsp:txBody>
      <dsp:txXfrm>
        <a:off x="0" y="4711036"/>
        <a:ext cx="1000024" cy="74032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D19030B-939A-4C95-8FDE-717AF4CBC9E2}">
      <dsp:nvSpPr>
        <dsp:cNvPr id="0" name=""/>
        <dsp:cNvSpPr/>
      </dsp:nvSpPr>
      <dsp:spPr>
        <a:xfrm>
          <a:off x="0" y="54331"/>
          <a:ext cx="5000124" cy="1286634"/>
        </a:xfrm>
        <a:prstGeom prst="roundRect">
          <a:avLst/>
        </a:prstGeom>
        <a:solidFill>
          <a:schemeClr val="accent1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Use the command: </a:t>
          </a:r>
          <a:r>
            <a:rPr lang="en-US" sz="2300" kern="1200" dirty="0" err="1"/>
            <a:t>pktmon</a:t>
          </a:r>
          <a:r>
            <a:rPr lang="en-US" sz="2300" kern="1200" dirty="0"/>
            <a:t> etl2pcapng </a:t>
          </a:r>
          <a:r>
            <a:rPr lang="en-US" sz="2300" kern="1200" dirty="0" err="1"/>
            <a:t>pktmon.etl</a:t>
          </a:r>
          <a:endParaRPr lang="en-US" sz="2300" kern="1200" dirty="0"/>
        </a:p>
      </dsp:txBody>
      <dsp:txXfrm>
        <a:off x="62808" y="117139"/>
        <a:ext cx="4874508" cy="1161018"/>
      </dsp:txXfrm>
    </dsp:sp>
    <dsp:sp modelId="{C3B59D6E-4931-4B66-AAD1-9FC6F77EB682}">
      <dsp:nvSpPr>
        <dsp:cNvPr id="0" name=""/>
        <dsp:cNvSpPr/>
      </dsp:nvSpPr>
      <dsp:spPr>
        <a:xfrm>
          <a:off x="0" y="1407205"/>
          <a:ext cx="5000124" cy="1286634"/>
        </a:xfrm>
        <a:prstGeom prst="roundRect">
          <a:avLst/>
        </a:prstGeom>
        <a:solidFill>
          <a:schemeClr val="accent1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File is created in current directory and can be sent to network or middleware for analysis</a:t>
          </a:r>
        </a:p>
      </dsp:txBody>
      <dsp:txXfrm>
        <a:off x="62808" y="1470013"/>
        <a:ext cx="4874508" cy="1161018"/>
      </dsp:txXfrm>
    </dsp:sp>
    <dsp:sp modelId="{4D4318D3-9280-4870-9E35-532C05DC2EDF}">
      <dsp:nvSpPr>
        <dsp:cNvPr id="0" name=""/>
        <dsp:cNvSpPr/>
      </dsp:nvSpPr>
      <dsp:spPr>
        <a:xfrm>
          <a:off x="0" y="2760080"/>
          <a:ext cx="5000124" cy="1286634"/>
        </a:xfrm>
        <a:prstGeom prst="roundRect">
          <a:avLst/>
        </a:prstGeom>
        <a:solidFill>
          <a:schemeClr val="accent1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Use the command: </a:t>
          </a:r>
          <a:r>
            <a:rPr lang="en-US" sz="2300" kern="1200" dirty="0" err="1"/>
            <a:t>pktmon</a:t>
          </a:r>
          <a:r>
            <a:rPr lang="en-US" sz="2300" kern="1200" dirty="0"/>
            <a:t> etl2txt </a:t>
          </a:r>
          <a:r>
            <a:rPr lang="en-US" sz="2300" kern="1200" dirty="0" err="1"/>
            <a:t>pktmon.etl</a:t>
          </a:r>
          <a:endParaRPr lang="en-US" sz="2300" kern="1200" dirty="0"/>
        </a:p>
      </dsp:txBody>
      <dsp:txXfrm>
        <a:off x="62808" y="2822888"/>
        <a:ext cx="4874508" cy="1161018"/>
      </dsp:txXfrm>
    </dsp:sp>
    <dsp:sp modelId="{0957021E-1801-4B3D-B4B2-E59D6170FD30}">
      <dsp:nvSpPr>
        <dsp:cNvPr id="0" name=""/>
        <dsp:cNvSpPr/>
      </dsp:nvSpPr>
      <dsp:spPr>
        <a:xfrm>
          <a:off x="0" y="4112954"/>
          <a:ext cx="5000124" cy="1286634"/>
        </a:xfrm>
        <a:prstGeom prst="roundRect">
          <a:avLst/>
        </a:prstGeom>
        <a:solidFill>
          <a:schemeClr val="accent1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File can be opened in a text editor</a:t>
          </a:r>
        </a:p>
      </dsp:txBody>
      <dsp:txXfrm>
        <a:off x="62808" y="4175762"/>
        <a:ext cx="4874508" cy="116101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2E950C-C32A-4EFE-9DED-A93180C52BDB}">
      <dsp:nvSpPr>
        <dsp:cNvPr id="0" name=""/>
        <dsp:cNvSpPr/>
      </dsp:nvSpPr>
      <dsp:spPr>
        <a:xfrm>
          <a:off x="0" y="297620"/>
          <a:ext cx="5000124" cy="1152029"/>
        </a:xfrm>
        <a:prstGeom prst="roundRect">
          <a:avLst/>
        </a:prstGeom>
        <a:solidFill>
          <a:schemeClr val="accent1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Open Wireshark.</a:t>
          </a:r>
        </a:p>
      </dsp:txBody>
      <dsp:txXfrm>
        <a:off x="56237" y="353857"/>
        <a:ext cx="4887650" cy="1039555"/>
      </dsp:txXfrm>
    </dsp:sp>
    <dsp:sp modelId="{C7639AF0-C1ED-4D6F-A899-C84869E851E0}">
      <dsp:nvSpPr>
        <dsp:cNvPr id="0" name=""/>
        <dsp:cNvSpPr/>
      </dsp:nvSpPr>
      <dsp:spPr>
        <a:xfrm>
          <a:off x="0" y="1533170"/>
          <a:ext cx="5000124" cy="1152029"/>
        </a:xfrm>
        <a:prstGeom prst="roundRect">
          <a:avLst/>
        </a:prstGeom>
        <a:solidFill>
          <a:schemeClr val="accent1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Load the .</a:t>
          </a:r>
          <a:r>
            <a:rPr lang="en-US" sz="2900" kern="1200" dirty="0" err="1"/>
            <a:t>pcapng</a:t>
          </a:r>
          <a:r>
            <a:rPr lang="en-US" sz="2900" kern="1200" dirty="0"/>
            <a:t> file: File &gt; Open &gt; Select </a:t>
          </a:r>
          <a:r>
            <a:rPr lang="en-US" sz="2900" kern="1200" dirty="0" err="1"/>
            <a:t>pktmon.pcapng</a:t>
          </a:r>
          <a:endParaRPr lang="en-US" sz="2900" kern="1200" dirty="0"/>
        </a:p>
      </dsp:txBody>
      <dsp:txXfrm>
        <a:off x="56237" y="1589407"/>
        <a:ext cx="4887650" cy="1039555"/>
      </dsp:txXfrm>
    </dsp:sp>
    <dsp:sp modelId="{FE88EA09-E5E4-4E98-8F17-B9DD80631A70}">
      <dsp:nvSpPr>
        <dsp:cNvPr id="0" name=""/>
        <dsp:cNvSpPr/>
      </dsp:nvSpPr>
      <dsp:spPr>
        <a:xfrm>
          <a:off x="0" y="2768720"/>
          <a:ext cx="5000124" cy="1152029"/>
        </a:xfrm>
        <a:prstGeom prst="roundRect">
          <a:avLst/>
        </a:prstGeom>
        <a:solidFill>
          <a:schemeClr val="accent1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Analyze traffic using filters and protocol analyzers</a:t>
          </a:r>
        </a:p>
      </dsp:txBody>
      <dsp:txXfrm>
        <a:off x="56237" y="2824957"/>
        <a:ext cx="4887650" cy="1039555"/>
      </dsp:txXfrm>
    </dsp:sp>
    <dsp:sp modelId="{DDB141E5-4AD8-492E-9155-6FC979E29134}">
      <dsp:nvSpPr>
        <dsp:cNvPr id="0" name=""/>
        <dsp:cNvSpPr/>
      </dsp:nvSpPr>
      <dsp:spPr>
        <a:xfrm>
          <a:off x="0" y="4004269"/>
          <a:ext cx="5000124" cy="1152029"/>
        </a:xfrm>
        <a:prstGeom prst="roundRect">
          <a:avLst/>
        </a:prstGeom>
        <a:solidFill>
          <a:schemeClr val="accent1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Example filters: </a:t>
          </a:r>
          <a:r>
            <a:rPr lang="en-US" sz="2900" kern="1200" dirty="0" err="1"/>
            <a:t>ip.addr</a:t>
          </a:r>
          <a:r>
            <a:rPr lang="en-US" sz="2900" kern="1200" dirty="0"/>
            <a:t> == 192.168.1.1, </a:t>
          </a:r>
          <a:r>
            <a:rPr lang="en-US" sz="2900" kern="1200" dirty="0" err="1"/>
            <a:t>tcp.port</a:t>
          </a:r>
          <a:r>
            <a:rPr lang="en-US" sz="2900" kern="1200" dirty="0"/>
            <a:t> == 80</a:t>
          </a:r>
        </a:p>
      </dsp:txBody>
      <dsp:txXfrm>
        <a:off x="56237" y="4060506"/>
        <a:ext cx="4887650" cy="1039555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9678A2-3A7F-484C-BD15-5773B7AE6A87}">
      <dsp:nvSpPr>
        <dsp:cNvPr id="0" name=""/>
        <dsp:cNvSpPr/>
      </dsp:nvSpPr>
      <dsp:spPr>
        <a:xfrm>
          <a:off x="0" y="17682"/>
          <a:ext cx="4817176" cy="954719"/>
        </a:xfrm>
        <a:prstGeom prst="roundRect">
          <a:avLst/>
        </a:prstGeom>
        <a:solidFill>
          <a:schemeClr val="accent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Filter created by </a:t>
          </a:r>
          <a:r>
            <a:rPr lang="en-US" sz="2400" kern="1200" dirty="0" err="1"/>
            <a:t>pktmon</a:t>
          </a:r>
          <a:r>
            <a:rPr lang="en-US" sz="2400" kern="1200" dirty="0"/>
            <a:t> filter add then a </a:t>
          </a:r>
          <a:r>
            <a:rPr lang="en-US" sz="2400" kern="1200" dirty="0" err="1"/>
            <a:t>paramater</a:t>
          </a:r>
          <a:r>
            <a:rPr lang="en-US" sz="2400" kern="1200" dirty="0"/>
            <a:t> as follows:</a:t>
          </a:r>
        </a:p>
      </dsp:txBody>
      <dsp:txXfrm>
        <a:off x="46606" y="64288"/>
        <a:ext cx="4723964" cy="861507"/>
      </dsp:txXfrm>
    </dsp:sp>
    <dsp:sp modelId="{CE9E7514-D324-48CA-A7E2-3CD628EAB47F}">
      <dsp:nvSpPr>
        <dsp:cNvPr id="0" name=""/>
        <dsp:cNvSpPr/>
      </dsp:nvSpPr>
      <dsp:spPr>
        <a:xfrm>
          <a:off x="0" y="1041522"/>
          <a:ext cx="4817176" cy="954719"/>
        </a:xfrm>
        <a:prstGeom prst="roundRect">
          <a:avLst/>
        </a:prstGeom>
        <a:solidFill>
          <a:schemeClr val="accent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–t ICMP (TCP, UDP or protocol number)</a:t>
          </a:r>
        </a:p>
      </dsp:txBody>
      <dsp:txXfrm>
        <a:off x="46606" y="1088128"/>
        <a:ext cx="4723964" cy="861507"/>
      </dsp:txXfrm>
    </dsp:sp>
    <dsp:sp modelId="{588013B1-20B5-4DC9-A00B-34978EB96EC3}">
      <dsp:nvSpPr>
        <dsp:cNvPr id="0" name=""/>
        <dsp:cNvSpPr/>
      </dsp:nvSpPr>
      <dsp:spPr>
        <a:xfrm>
          <a:off x="0" y="2065362"/>
          <a:ext cx="4817176" cy="954719"/>
        </a:xfrm>
        <a:prstGeom prst="roundRect">
          <a:avLst/>
        </a:prstGeom>
        <a:solidFill>
          <a:schemeClr val="accent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-I 10.0.45.10 or 10.0.45.0/24 for IP or subnet</a:t>
          </a:r>
        </a:p>
      </dsp:txBody>
      <dsp:txXfrm>
        <a:off x="46606" y="2111968"/>
        <a:ext cx="4723964" cy="861507"/>
      </dsp:txXfrm>
    </dsp:sp>
    <dsp:sp modelId="{24100630-18CB-43B2-81D1-3C663C3AE1A7}">
      <dsp:nvSpPr>
        <dsp:cNvPr id="0" name=""/>
        <dsp:cNvSpPr/>
      </dsp:nvSpPr>
      <dsp:spPr>
        <a:xfrm>
          <a:off x="0" y="3089202"/>
          <a:ext cx="4817176" cy="954719"/>
        </a:xfrm>
        <a:prstGeom prst="roundRect">
          <a:avLst/>
        </a:prstGeom>
        <a:solidFill>
          <a:schemeClr val="accent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-p 443 or –p 80 443 for ports</a:t>
          </a:r>
        </a:p>
      </dsp:txBody>
      <dsp:txXfrm>
        <a:off x="46606" y="3135808"/>
        <a:ext cx="4723964" cy="861507"/>
      </dsp:txXfrm>
    </dsp:sp>
    <dsp:sp modelId="{6168D23F-E230-4AFD-8DE3-3BAD64EF69C4}">
      <dsp:nvSpPr>
        <dsp:cNvPr id="0" name=""/>
        <dsp:cNvSpPr/>
      </dsp:nvSpPr>
      <dsp:spPr>
        <a:xfrm>
          <a:off x="0" y="4113042"/>
          <a:ext cx="4817176" cy="954719"/>
        </a:xfrm>
        <a:prstGeom prst="roundRect">
          <a:avLst/>
        </a:prstGeom>
        <a:solidFill>
          <a:schemeClr val="accent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 err="1"/>
            <a:t>Pktmon</a:t>
          </a:r>
          <a:r>
            <a:rPr lang="en-US" sz="2400" kern="1200" dirty="0"/>
            <a:t> filter remove to clear</a:t>
          </a:r>
        </a:p>
      </dsp:txBody>
      <dsp:txXfrm>
        <a:off x="46606" y="4159648"/>
        <a:ext cx="4723964" cy="861507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A89CD32-A3FA-4F0B-8CE0-9DA8054C36C9}">
      <dsp:nvSpPr>
        <dsp:cNvPr id="0" name=""/>
        <dsp:cNvSpPr/>
      </dsp:nvSpPr>
      <dsp:spPr>
        <a:xfrm>
          <a:off x="0" y="448464"/>
          <a:ext cx="4817176" cy="993128"/>
        </a:xfrm>
        <a:prstGeom prst="roundRect">
          <a:avLst/>
        </a:prstGeom>
        <a:solidFill>
          <a:schemeClr val="accent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Allows more focus</a:t>
          </a:r>
        </a:p>
      </dsp:txBody>
      <dsp:txXfrm>
        <a:off x="48481" y="496945"/>
        <a:ext cx="4720214" cy="896166"/>
      </dsp:txXfrm>
    </dsp:sp>
    <dsp:sp modelId="{809678A2-3A7F-484C-BD15-5773B7AE6A87}">
      <dsp:nvSpPr>
        <dsp:cNvPr id="0" name=""/>
        <dsp:cNvSpPr/>
      </dsp:nvSpPr>
      <dsp:spPr>
        <a:xfrm>
          <a:off x="0" y="1513593"/>
          <a:ext cx="4817176" cy="993128"/>
        </a:xfrm>
        <a:prstGeom prst="roundRect">
          <a:avLst/>
        </a:prstGeom>
        <a:solidFill>
          <a:schemeClr val="accent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 err="1"/>
            <a:t>pktmon</a:t>
          </a:r>
          <a:r>
            <a:rPr lang="en-US" sz="2500" kern="1200" dirty="0"/>
            <a:t> list will show all present </a:t>
          </a:r>
          <a:r>
            <a:rPr lang="en-US" sz="2500" kern="1200" dirty="0" err="1"/>
            <a:t>nics</a:t>
          </a:r>
          <a:endParaRPr lang="en-US" sz="2500" kern="1200" dirty="0"/>
        </a:p>
      </dsp:txBody>
      <dsp:txXfrm>
        <a:off x="48481" y="1562074"/>
        <a:ext cx="4720214" cy="896166"/>
      </dsp:txXfrm>
    </dsp:sp>
    <dsp:sp modelId="{CE9E7514-D324-48CA-A7E2-3CD628EAB47F}">
      <dsp:nvSpPr>
        <dsp:cNvPr id="0" name=""/>
        <dsp:cNvSpPr/>
      </dsp:nvSpPr>
      <dsp:spPr>
        <a:xfrm>
          <a:off x="0" y="2578722"/>
          <a:ext cx="4817176" cy="993128"/>
        </a:xfrm>
        <a:prstGeom prst="roundRect">
          <a:avLst/>
        </a:prstGeom>
        <a:solidFill>
          <a:schemeClr val="accent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Add –comp (ID number) to the end of the command to specify a </a:t>
          </a:r>
          <a:r>
            <a:rPr lang="en-US" sz="2500" kern="1200" dirty="0" err="1"/>
            <a:t>nic</a:t>
          </a:r>
          <a:endParaRPr lang="en-US" sz="2500" kern="1200" dirty="0"/>
        </a:p>
      </dsp:txBody>
      <dsp:txXfrm>
        <a:off x="48481" y="2627203"/>
        <a:ext cx="4720214" cy="896166"/>
      </dsp:txXfrm>
    </dsp:sp>
    <dsp:sp modelId="{588013B1-20B5-4DC9-A00B-34978EB96EC3}">
      <dsp:nvSpPr>
        <dsp:cNvPr id="0" name=""/>
        <dsp:cNvSpPr/>
      </dsp:nvSpPr>
      <dsp:spPr>
        <a:xfrm>
          <a:off x="0" y="3601648"/>
          <a:ext cx="4817176" cy="993128"/>
        </a:xfrm>
        <a:prstGeom prst="roundRect">
          <a:avLst/>
        </a:prstGeom>
        <a:solidFill>
          <a:schemeClr val="accent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e.g. </a:t>
          </a:r>
          <a:r>
            <a:rPr lang="en-US" sz="2500" kern="1200" dirty="0" err="1"/>
            <a:t>pktmon</a:t>
          </a:r>
          <a:r>
            <a:rPr lang="en-US" sz="2500" kern="1200" dirty="0"/>
            <a:t> start -c --comp 15</a:t>
          </a:r>
        </a:p>
      </dsp:txBody>
      <dsp:txXfrm>
        <a:off x="48481" y="3650129"/>
        <a:ext cx="4720214" cy="896166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5AD19A-D511-43AD-BBCA-69127056BABE}">
      <dsp:nvSpPr>
        <dsp:cNvPr id="0" name=""/>
        <dsp:cNvSpPr/>
      </dsp:nvSpPr>
      <dsp:spPr>
        <a:xfrm>
          <a:off x="0" y="134134"/>
          <a:ext cx="4817176" cy="4817176"/>
        </a:xfrm>
        <a:prstGeom prst="diamond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E383D73-9012-4FA0-AD1B-E662C5E2B998}">
      <dsp:nvSpPr>
        <dsp:cNvPr id="0" name=""/>
        <dsp:cNvSpPr/>
      </dsp:nvSpPr>
      <dsp:spPr>
        <a:xfrm>
          <a:off x="457631" y="591765"/>
          <a:ext cx="1878698" cy="1878698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Capture all ICMP traffic</a:t>
          </a:r>
        </a:p>
      </dsp:txBody>
      <dsp:txXfrm>
        <a:off x="549341" y="683475"/>
        <a:ext cx="1695278" cy="1695278"/>
      </dsp:txXfrm>
    </dsp:sp>
    <dsp:sp modelId="{0DFF8834-6A27-43B7-973E-405B17E73193}">
      <dsp:nvSpPr>
        <dsp:cNvPr id="0" name=""/>
        <dsp:cNvSpPr/>
      </dsp:nvSpPr>
      <dsp:spPr>
        <a:xfrm>
          <a:off x="2480845" y="591765"/>
          <a:ext cx="1878698" cy="1878698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Ping 8.8.8.8 and 8.8.8.0</a:t>
          </a:r>
        </a:p>
      </dsp:txBody>
      <dsp:txXfrm>
        <a:off x="2572555" y="683475"/>
        <a:ext cx="1695278" cy="1695278"/>
      </dsp:txXfrm>
    </dsp:sp>
    <dsp:sp modelId="{5E8A0585-9774-480D-A6D9-5E9AC75A31B7}">
      <dsp:nvSpPr>
        <dsp:cNvPr id="0" name=""/>
        <dsp:cNvSpPr/>
      </dsp:nvSpPr>
      <dsp:spPr>
        <a:xfrm>
          <a:off x="457631" y="2614979"/>
          <a:ext cx="1878698" cy="1878698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Convert output to txt</a:t>
          </a:r>
        </a:p>
      </dsp:txBody>
      <dsp:txXfrm>
        <a:off x="549341" y="2706689"/>
        <a:ext cx="1695278" cy="1695278"/>
      </dsp:txXfrm>
    </dsp:sp>
    <dsp:sp modelId="{6E8DCD3C-74CB-43BF-83C1-C9A887E80A23}">
      <dsp:nvSpPr>
        <dsp:cNvPr id="0" name=""/>
        <dsp:cNvSpPr/>
      </dsp:nvSpPr>
      <dsp:spPr>
        <a:xfrm>
          <a:off x="2480845" y="2614979"/>
          <a:ext cx="1878698" cy="1878698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Show the log </a:t>
          </a:r>
        </a:p>
      </dsp:txBody>
      <dsp:txXfrm>
        <a:off x="2572555" y="2706689"/>
        <a:ext cx="1695278" cy="1695278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D19030B-939A-4C95-8FDE-717AF4CBC9E2}">
      <dsp:nvSpPr>
        <dsp:cNvPr id="0" name=""/>
        <dsp:cNvSpPr/>
      </dsp:nvSpPr>
      <dsp:spPr>
        <a:xfrm>
          <a:off x="0" y="54331"/>
          <a:ext cx="5000124" cy="1286634"/>
        </a:xfrm>
        <a:prstGeom prst="roundRect">
          <a:avLst/>
        </a:prstGeom>
        <a:solidFill>
          <a:schemeClr val="accent1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You may see retransmits if you don’t specify a NIC, those can be ignored</a:t>
          </a:r>
        </a:p>
      </dsp:txBody>
      <dsp:txXfrm>
        <a:off x="62808" y="117139"/>
        <a:ext cx="4874508" cy="1161018"/>
      </dsp:txXfrm>
    </dsp:sp>
    <dsp:sp modelId="{C3B59D6E-4931-4B66-AAD1-9FC6F77EB682}">
      <dsp:nvSpPr>
        <dsp:cNvPr id="0" name=""/>
        <dsp:cNvSpPr/>
      </dsp:nvSpPr>
      <dsp:spPr>
        <a:xfrm>
          <a:off x="0" y="1407205"/>
          <a:ext cx="5000124" cy="1286634"/>
        </a:xfrm>
        <a:prstGeom prst="roundRect">
          <a:avLst/>
        </a:prstGeom>
        <a:solidFill>
          <a:schemeClr val="accent1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Specify the NIC for a cleaner output</a:t>
          </a:r>
        </a:p>
      </dsp:txBody>
      <dsp:txXfrm>
        <a:off x="62808" y="1470013"/>
        <a:ext cx="4874508" cy="1161018"/>
      </dsp:txXfrm>
    </dsp:sp>
    <dsp:sp modelId="{106510F0-B7A4-4A1E-BE03-D82B3A03DFD6}">
      <dsp:nvSpPr>
        <dsp:cNvPr id="0" name=""/>
        <dsp:cNvSpPr/>
      </dsp:nvSpPr>
      <dsp:spPr>
        <a:xfrm>
          <a:off x="0" y="2760080"/>
          <a:ext cx="5000124" cy="1286634"/>
        </a:xfrm>
        <a:prstGeom prst="roundRect">
          <a:avLst/>
        </a:prstGeom>
        <a:solidFill>
          <a:schemeClr val="accent1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Read the </a:t>
          </a:r>
          <a:r>
            <a:rPr lang="en-US" sz="2300" kern="1200" dirty="0" err="1"/>
            <a:t>pktmon</a:t>
          </a:r>
          <a:r>
            <a:rPr lang="en-US" sz="2300" kern="1200" dirty="0"/>
            <a:t> page for more details about how to use this tool.</a:t>
          </a:r>
        </a:p>
      </dsp:txBody>
      <dsp:txXfrm>
        <a:off x="62808" y="2822888"/>
        <a:ext cx="4874508" cy="1161018"/>
      </dsp:txXfrm>
    </dsp:sp>
    <dsp:sp modelId="{757D85C5-9756-43B6-9EE6-EB8EC8E071EF}">
      <dsp:nvSpPr>
        <dsp:cNvPr id="0" name=""/>
        <dsp:cNvSpPr/>
      </dsp:nvSpPr>
      <dsp:spPr>
        <a:xfrm>
          <a:off x="0" y="4112954"/>
          <a:ext cx="5000124" cy="1286634"/>
        </a:xfrm>
        <a:prstGeom prst="roundRect">
          <a:avLst/>
        </a:prstGeom>
        <a:solidFill>
          <a:schemeClr val="accent1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This tool is not as robust as </a:t>
          </a:r>
          <a:r>
            <a:rPr lang="en-US" sz="2300" kern="1200" dirty="0" err="1"/>
            <a:t>wireshark</a:t>
          </a:r>
          <a:r>
            <a:rPr lang="en-US" sz="2300" kern="1200" dirty="0"/>
            <a:t>, we may still need </a:t>
          </a:r>
          <a:r>
            <a:rPr lang="en-US" sz="2300" kern="1200" dirty="0" err="1"/>
            <a:t>wireshark</a:t>
          </a:r>
          <a:r>
            <a:rPr lang="en-US" sz="2300" kern="1200" dirty="0"/>
            <a:t> in some cases</a:t>
          </a:r>
        </a:p>
      </dsp:txBody>
      <dsp:txXfrm>
        <a:off x="62808" y="4175762"/>
        <a:ext cx="4874508" cy="116101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6/7/layout/VerticalSolidActionList">
  <dgm:title val="Vertical Solid Action List"/>
  <dgm:desc val="Use to show non-sequential or grouped lists of information. Works well with large amounts of text. All text has the same level of emphasis, and direction is not implied."/>
  <dgm:catLst>
    <dgm:cat type="list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  <dgm:pt modelId="5">
          <dgm:prSet phldr="1"/>
        </dgm:pt>
        <dgm:pt modelId="5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7" srcId="0" destId="4" srcOrd="3" destOrd="0"/>
        <dgm:cxn modelId="8" srcId="0" destId="5" srcOrd="4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  <dgm:cxn modelId="53" srcId="5" destId="5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6"/>
      <dgm:constr type="primFontSz" for="des" forName="parentText" op="equ" val="28"/>
      <dgm:constr type="primFontSz" for="des" forName="descendantText" refType="primFontSz" refFor="des" refForName="parentText" op="lte" fact="0.82"/>
      <dgm:constr type="primFontSz" for="des" forName="parentText" refType="primFontSz" refFor="des" refForName="descendantText" op="lte" fact="1.25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2"/>
          <dgm:constr type="w" for="ch" forName="descendantText" refType="w" fact="0.8"/>
          <dgm:constr type="h" for="ch" forName="parentText" refType="h"/>
          <dgm:constr type="h" for="ch" forName="descendantText" refType="h" refFor="ch" refForName="parentText"/>
        </dgm:constrLst>
        <dgm:ruleLst/>
        <dgm:layoutNode name="parentText" styleLbl="alignNode1">
          <dgm:varLst>
            <dgm:chMax val="1"/>
            <dgm:bulletEnabled/>
          </dgm:varLst>
          <dgm:alg type="tx"/>
          <dgm:shape xmlns:r="http://schemas.openxmlformats.org/officeDocument/2006/relationships" type="rect" r:blip="" zOrderOff="3">
            <dgm:adjLst/>
          </dgm:shape>
          <dgm:presOf axis="self" ptType="node"/>
          <dgm:constrLst>
            <dgm:constr type="tMarg" refType="h" fact="0.28"/>
            <dgm:constr type="bMarg" refType="h" fact="0.28"/>
            <dgm:constr type="lMarg" refType="w" fact="0.15"/>
            <dgm:constr type="rMarg" refType="w" fact="0.15"/>
          </dgm:constrLst>
          <dgm:ruleLst>
            <dgm:rule type="primFontSz" val="15" fact="NaN" max="NaN"/>
          </dgm:ruleLst>
        </dgm:layoutNode>
        <dgm:layoutNode name="descendantText" styleLbl="alignAccFollowNode1">
          <dgm:varLst>
            <dgm:bulletEnabled/>
          </dgm:varLst>
          <dgm:alg type="tx">
            <dgm:param type="stBulletLvl" val="0"/>
            <dgm:param type="parTxLTRAlign" val="l"/>
            <dgm:param type="shpTxLTRAlignCh" val="l"/>
            <dgm:param type="parTxRTLAlign" val="r"/>
            <dgm:param type="shpTxRTLAlignCh" val="r"/>
          </dgm:alg>
          <dgm:choose name="Name10">
            <dgm:if name="Name11" func="var" arg="dir" op="equ" val="norm">
              <dgm:shape xmlns:r="http://schemas.openxmlformats.org/officeDocument/2006/relationships" type="rect" r:blip="">
                <dgm:adjLst/>
              </dgm:shape>
            </dgm:if>
            <dgm:else name="Name12">
              <dgm:shape xmlns:r="http://schemas.openxmlformats.org/officeDocument/2006/relationships" type="rect" r:blip="">
                <dgm:adjLst/>
              </dgm:shape>
            </dgm:else>
          </dgm:choose>
          <dgm:presOf axis="des" ptType="node"/>
          <dgm:constrLst>
            <dgm:constr type="primFontSz" val="24"/>
            <dgm:constr type="lMarg" refType="w" fact="0.055"/>
            <dgm:constr type="rMarg" refType="w" fact="0.055"/>
            <dgm:constr type="tMarg" refType="h" fact="0.72"/>
            <dgm:constr type="bMarg" refType="h" fact="0.72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8/2/2025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windows-server/networking/technologies/pktmon/pktmon-syntax" TargetMode="External"/><Relationship Id="rId2" Type="http://schemas.openxmlformats.org/officeDocument/2006/relationships/hyperlink" Target="https://learn.microsoft.com/en-us/windows-server/networking/technologies/pktmon/pktmon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 descr="Wires Linked To Core Router">
            <a:extLst>
              <a:ext uri="{FF2B5EF4-FFF2-40B4-BE49-F238E27FC236}">
                <a16:creationId xmlns:a16="http://schemas.microsoft.com/office/drawing/2014/main" id="{A0A17275-5620-B6E4-570C-4A2146442C6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11471" r="13314" b="-1"/>
          <a:stretch>
            <a:fillRect/>
          </a:stretch>
        </p:blipFill>
        <p:spPr>
          <a:xfrm>
            <a:off x="-2285" y="10"/>
            <a:ext cx="9143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9143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325550"/>
            <a:ext cx="75438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4500">
                <a:solidFill>
                  <a:srgbClr val="FFFFFF"/>
                </a:solidFill>
              </a:rPr>
              <a:t>Capturing Network Traffic with Pktmon and Analyzing it in Wireshark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072043"/>
            <a:ext cx="75438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A Step-by-Step Guide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7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4E37431-20F0-4DD6-84A9-ED2B644943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AE98B72-66C6-4AB4-AF0D-BA830DE863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336136" y="1336710"/>
            <a:ext cx="6858000" cy="4184580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07EAFC6-733F-403D-BB4D-05A3A2874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088181" y="1092216"/>
            <a:ext cx="6346209" cy="41820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7A36730-4CB0-4F61-AD11-A44C976583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833933" y="3515977"/>
            <a:ext cx="2501979" cy="4182060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69C79E1-F916-4929-A4F3-DE763D4BFA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176002" y="1496845"/>
            <a:ext cx="6858001" cy="386430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11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67334AB-16BD-4EC7-8C6B-4B51716009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74277" y="1668285"/>
            <a:ext cx="4318303" cy="3238727"/>
          </a:xfrm>
          <a:prstGeom prst="ellipse">
            <a:avLst/>
          </a:prstGeom>
          <a:gradFill>
            <a:gsLst>
              <a:gs pos="39000">
                <a:schemeClr val="accent1"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1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53F095-533F-1479-F865-D9DE0E7AB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031" y="891652"/>
            <a:ext cx="3309016" cy="303072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 defTabSz="914400">
              <a:lnSpc>
                <a:spcPct val="90000"/>
              </a:lnSpc>
            </a:pPr>
            <a:r>
              <a:rPr lang="en-US" sz="35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Example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782A06B-FEDB-9BC1-2A7D-46C91EF439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0" y="1043718"/>
            <a:ext cx="4206240" cy="4726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5580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22632" y="1922631"/>
            <a:ext cx="6875818" cy="3030558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663321" y="3165298"/>
            <a:ext cx="4355594" cy="302895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742858" y="2085760"/>
            <a:ext cx="6857572" cy="268605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1161554" y="1712395"/>
            <a:ext cx="4808302" cy="3066500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C434A2-CDEF-BAC3-F2D2-703FD2FF54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030" y="2767106"/>
            <a:ext cx="2160621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35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Example (2)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4EA0B38-1FDF-A46D-3BD3-80EADE44A8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76821" y="997085"/>
            <a:ext cx="5419311" cy="4863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4829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4DBE8A-0B82-B63D-EF1A-8C307AFE5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 Output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9CB665A-ECF6-A79C-E6E4-C37750441E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3624235"/>
            <a:ext cx="8229600" cy="477892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5D660FC-097C-86F5-AD75-46241B80CD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341890"/>
            <a:ext cx="8011551" cy="762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588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F6F39C2-8746-4599-843B-CED156C408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5D714AD-9E94-4752-AA45-D4B0EAAB52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4652"/>
            <a:ext cx="3333122" cy="6323347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C5C549-6945-08D1-A64A-082F1760A8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558" y="767258"/>
            <a:ext cx="2407001" cy="5323484"/>
          </a:xfrm>
        </p:spPr>
        <p:txBody>
          <a:bodyPr>
            <a:normAutofit/>
          </a:bodyPr>
          <a:lstStyle/>
          <a:p>
            <a:r>
              <a:rPr lang="en-US" sz="2400">
                <a:solidFill>
                  <a:schemeClr val="bg1"/>
                </a:solidFill>
                <a:ea typeface="Calibri"/>
                <a:cs typeface="Calibri"/>
              </a:rPr>
              <a:t>Demo </a:t>
            </a:r>
            <a:endParaRPr lang="en-US" sz="240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FF89E09-42FB-4694-96E4-95652B1D83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119882" y="3404998"/>
            <a:ext cx="6858002" cy="48006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5D3C032-881F-4579-A4BF-0FA966E9F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470645"/>
            <a:ext cx="9144000" cy="64008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9DE3485-D428-F8F9-4274-6184EED3AFE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6995614"/>
              </p:ext>
            </p:extLst>
          </p:nvPr>
        </p:nvGraphicFramePr>
        <p:xfrm>
          <a:off x="3932187" y="1005298"/>
          <a:ext cx="4817176" cy="50854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139260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AD172BD-62B5-CA80-99FB-C7CF293EAE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5" name="Rectangle 104">
            <a:extLst>
              <a:ext uri="{FF2B5EF4-FFF2-40B4-BE49-F238E27FC236}">
                <a16:creationId xmlns:a16="http://schemas.microsoft.com/office/drawing/2014/main" id="{49D6A7D4-0B4D-577E-2AA8-E424E60C7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65A36488-B2CE-050A-9A0A-062C0ECDE5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3" y="1914812"/>
            <a:ext cx="6858000" cy="3028377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DED7654B-7434-7114-D534-D901EDE70B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4" y="1924949"/>
            <a:ext cx="6857999" cy="302837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04850FD1-1BBE-E550-F020-645E9EAC7E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3195" y="4092815"/>
            <a:ext cx="2501979" cy="302838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3" name="Freeform: Shape 112">
            <a:extLst>
              <a:ext uri="{FF2B5EF4-FFF2-40B4-BE49-F238E27FC236}">
                <a16:creationId xmlns:a16="http://schemas.microsoft.com/office/drawing/2014/main" id="{610DF072-D088-2A60-8FF9-F84AA13701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376302" y="969718"/>
            <a:ext cx="292526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231BD47E-E694-0099-6130-8EAB48F24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22" y="1914808"/>
            <a:ext cx="6858003" cy="3028376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752338-D55E-A58B-C05A-A989AC5443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9858" y="1683756"/>
            <a:ext cx="2336449" cy="2396359"/>
          </a:xfrm>
        </p:spPr>
        <p:txBody>
          <a:bodyPr anchor="b">
            <a:normAutofit/>
          </a:bodyPr>
          <a:lstStyle/>
          <a:p>
            <a:pPr algn="r"/>
            <a:r>
              <a:rPr lang="en-US" sz="3500" dirty="0">
                <a:solidFill>
                  <a:srgbClr val="FFFFFF"/>
                </a:solidFill>
                <a:ea typeface="Calibri"/>
                <a:cs typeface="Calibri"/>
              </a:rPr>
              <a:t>Final notes</a:t>
            </a:r>
            <a:br>
              <a:rPr lang="en-US" sz="3500" dirty="0">
                <a:solidFill>
                  <a:srgbClr val="FFFFFF"/>
                </a:solidFill>
                <a:ea typeface="Calibri"/>
                <a:cs typeface="Calibri"/>
              </a:rPr>
            </a:br>
            <a:endParaRPr lang="en-US" sz="3500" dirty="0">
              <a:solidFill>
                <a:srgbClr val="FFFFFF"/>
              </a:solidFill>
              <a:ea typeface="Calibri"/>
              <a:cs typeface="Calibri"/>
            </a:endParaRPr>
          </a:p>
        </p:txBody>
      </p:sp>
      <p:graphicFrame>
        <p:nvGraphicFramePr>
          <p:cNvPr id="101" name="Content Placeholder 2">
            <a:extLst>
              <a:ext uri="{FF2B5EF4-FFF2-40B4-BE49-F238E27FC236}">
                <a16:creationId xmlns:a16="http://schemas.microsoft.com/office/drawing/2014/main" id="{8508B30E-ACEA-4002-E24D-C49CE3CDAF9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02313514"/>
              </p:ext>
            </p:extLst>
          </p:nvPr>
        </p:nvGraphicFramePr>
        <p:xfrm>
          <a:off x="3678789" y="750440"/>
          <a:ext cx="5000124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385416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9F6F39C2-8746-4599-843B-CED156C408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5D714AD-9E94-4752-AA45-D4B0EAAB52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4652"/>
            <a:ext cx="3333122" cy="6323347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9558" y="767258"/>
            <a:ext cx="2407001" cy="5323484"/>
          </a:xfrm>
        </p:spPr>
        <p:txBody>
          <a:bodyPr>
            <a:norm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Summary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FF89E09-42FB-4694-96E4-95652B1D83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119882" y="3404998"/>
            <a:ext cx="6858002" cy="48006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5D3C032-881F-4579-A4BF-0FA966E9F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470645"/>
            <a:ext cx="9144000" cy="64008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1" name="Content Placeholder 2">
            <a:extLst>
              <a:ext uri="{FF2B5EF4-FFF2-40B4-BE49-F238E27FC236}">
                <a16:creationId xmlns:a16="http://schemas.microsoft.com/office/drawing/2014/main" id="{5202DAE3-B509-72E2-4CAC-7CD79821B65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0590623"/>
              </p:ext>
            </p:extLst>
          </p:nvPr>
        </p:nvGraphicFramePr>
        <p:xfrm>
          <a:off x="3932187" y="1005298"/>
          <a:ext cx="4817176" cy="50854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3B2309-5D97-7CF6-4359-06F0D7B7CC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 Page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91EB23-72D1-C514-CA7F-4CCDA9A226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Microsoft </a:t>
            </a:r>
            <a:r>
              <a:rPr lang="en-US" dirty="0" err="1"/>
              <a:t>pktmon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Packet Monitor (</a:t>
            </a:r>
            <a:r>
              <a:rPr lang="en-US" dirty="0" err="1">
                <a:hlinkClick r:id="rId2"/>
              </a:rPr>
              <a:t>Pktmon</a:t>
            </a:r>
            <a:r>
              <a:rPr lang="en-US" dirty="0">
                <a:hlinkClick r:id="rId2"/>
              </a:rPr>
              <a:t>) | Microsoft Learn</a:t>
            </a:r>
            <a:endParaRPr lang="en-US" dirty="0"/>
          </a:p>
          <a:p>
            <a:r>
              <a:rPr lang="en-US" dirty="0" err="1"/>
              <a:t>Pktmon</a:t>
            </a:r>
            <a:r>
              <a:rPr lang="en-US" dirty="0"/>
              <a:t> filters: </a:t>
            </a:r>
            <a:r>
              <a:rPr lang="en-US" dirty="0" err="1">
                <a:hlinkClick r:id="rId3"/>
              </a:rPr>
              <a:t>Pktmon</a:t>
            </a:r>
            <a:r>
              <a:rPr lang="en-US" dirty="0">
                <a:hlinkClick r:id="rId3"/>
              </a:rPr>
              <a:t> command formatting | Microsoft Learn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18268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3" y="1914812"/>
            <a:ext cx="6858000" cy="3028377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4" y="1924949"/>
            <a:ext cx="6857999" cy="302837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3195" y="4092815"/>
            <a:ext cx="2501979" cy="302838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376302" y="969718"/>
            <a:ext cx="292526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22" y="1914808"/>
            <a:ext cx="6858003" cy="3028376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C874B4-0C5F-E000-8F24-600F8118B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9858" y="1683756"/>
            <a:ext cx="2336449" cy="2396359"/>
          </a:xfrm>
        </p:spPr>
        <p:txBody>
          <a:bodyPr anchor="b">
            <a:normAutofit/>
          </a:bodyPr>
          <a:lstStyle/>
          <a:p>
            <a:pPr algn="r"/>
            <a:r>
              <a:rPr lang="en-US" sz="3500">
                <a:solidFill>
                  <a:srgbClr val="FFFFFF"/>
                </a:solidFill>
                <a:ea typeface="Calibri"/>
                <a:cs typeface="Calibri"/>
              </a:rPr>
              <a:t>What is packet capture </a:t>
            </a:r>
            <a:endParaRPr lang="en-US" sz="3500">
              <a:solidFill>
                <a:srgbClr val="FFFFFF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F7BAA05-F3BD-6959-372E-80CC7D576E5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53296584"/>
              </p:ext>
            </p:extLst>
          </p:nvPr>
        </p:nvGraphicFramePr>
        <p:xfrm>
          <a:off x="3678789" y="750440"/>
          <a:ext cx="5000124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349999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2" name="Rectangle 101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3" y="1914812"/>
            <a:ext cx="6858000" cy="3028377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4" y="1924949"/>
            <a:ext cx="6857999" cy="302837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3195" y="4092815"/>
            <a:ext cx="2501979" cy="302838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6" name="Freeform: Shape 105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376302" y="969718"/>
            <a:ext cx="292526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22" y="1914808"/>
            <a:ext cx="6858003" cy="3028376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9858" y="1683756"/>
            <a:ext cx="2336449" cy="2396359"/>
          </a:xfrm>
        </p:spPr>
        <p:txBody>
          <a:bodyPr anchor="b">
            <a:normAutofit/>
          </a:bodyPr>
          <a:lstStyle/>
          <a:p>
            <a:pPr algn="r"/>
            <a:r>
              <a:rPr lang="en-US" sz="3500">
                <a:solidFill>
                  <a:srgbClr val="FFFFFF"/>
                </a:solidFill>
              </a:rPr>
              <a:t>What is Pktmon?</a:t>
            </a:r>
          </a:p>
        </p:txBody>
      </p:sp>
      <p:graphicFrame>
        <p:nvGraphicFramePr>
          <p:cNvPr id="108" name="Content Placeholder 2">
            <a:extLst>
              <a:ext uri="{FF2B5EF4-FFF2-40B4-BE49-F238E27FC236}">
                <a16:creationId xmlns:a16="http://schemas.microsoft.com/office/drawing/2014/main" id="{969AA67A-D6E1-C8A7-C535-36B81316925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54037737"/>
              </p:ext>
            </p:extLst>
          </p:nvPr>
        </p:nvGraphicFramePr>
        <p:xfrm>
          <a:off x="3678789" y="750440"/>
          <a:ext cx="5000124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3" y="1914812"/>
            <a:ext cx="6858000" cy="3028377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4" y="1924949"/>
            <a:ext cx="6857999" cy="302837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3195" y="4092815"/>
            <a:ext cx="2501979" cy="302838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376302" y="969718"/>
            <a:ext cx="292526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22" y="1914808"/>
            <a:ext cx="6858003" cy="3028376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9858" y="1683756"/>
            <a:ext cx="2336449" cy="2396359"/>
          </a:xfrm>
        </p:spPr>
        <p:txBody>
          <a:bodyPr anchor="b">
            <a:normAutofit/>
          </a:bodyPr>
          <a:lstStyle/>
          <a:p>
            <a:pPr algn="r"/>
            <a:r>
              <a:rPr lang="en-US" sz="3500">
                <a:solidFill>
                  <a:srgbClr val="FFFFFF"/>
                </a:solidFill>
              </a:rPr>
              <a:t>Basic Traffic capture with Pktmon</a:t>
            </a:r>
            <a:endParaRPr lang="en-US" sz="3500">
              <a:solidFill>
                <a:srgbClr val="FFFFFF"/>
              </a:solidFill>
              <a:ea typeface="Calibri"/>
              <a:cs typeface="Calibri"/>
            </a:endParaRPr>
          </a:p>
        </p:txBody>
      </p:sp>
      <p:graphicFrame>
        <p:nvGraphicFramePr>
          <p:cNvPr id="22" name="Content Placeholder 2">
            <a:extLst>
              <a:ext uri="{FF2B5EF4-FFF2-40B4-BE49-F238E27FC236}">
                <a16:creationId xmlns:a16="http://schemas.microsoft.com/office/drawing/2014/main" id="{5505BDFA-AE1B-CFFC-6301-137397DAF52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56425439"/>
              </p:ext>
            </p:extLst>
          </p:nvPr>
        </p:nvGraphicFramePr>
        <p:xfrm>
          <a:off x="3678789" y="750440"/>
          <a:ext cx="5000124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5" name="Rectangle 104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3" y="1914812"/>
            <a:ext cx="6858000" cy="3028377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4" y="1924949"/>
            <a:ext cx="6857999" cy="302837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3195" y="4092815"/>
            <a:ext cx="2501979" cy="302838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3" name="Freeform: Shape 112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376302" y="969718"/>
            <a:ext cx="292526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22" y="1914808"/>
            <a:ext cx="6858003" cy="3028376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9858" y="1683756"/>
            <a:ext cx="2336449" cy="2396359"/>
          </a:xfrm>
        </p:spPr>
        <p:txBody>
          <a:bodyPr anchor="b">
            <a:normAutofit/>
          </a:bodyPr>
          <a:lstStyle/>
          <a:p>
            <a:pPr algn="r"/>
            <a:r>
              <a:rPr lang="en-US" sz="3500">
                <a:solidFill>
                  <a:srgbClr val="FFFFFF"/>
                </a:solidFill>
              </a:rPr>
              <a:t>Converting .etl to .pcapng or txt</a:t>
            </a:r>
            <a:endParaRPr lang="en-US" sz="3500">
              <a:solidFill>
                <a:srgbClr val="FFFFFF"/>
              </a:solidFill>
              <a:ea typeface="Calibri"/>
              <a:cs typeface="Calibri"/>
            </a:endParaRPr>
          </a:p>
        </p:txBody>
      </p:sp>
      <p:graphicFrame>
        <p:nvGraphicFramePr>
          <p:cNvPr id="101" name="Content Placeholder 2">
            <a:extLst>
              <a:ext uri="{FF2B5EF4-FFF2-40B4-BE49-F238E27FC236}">
                <a16:creationId xmlns:a16="http://schemas.microsoft.com/office/drawing/2014/main" id="{E12AEFCC-17FE-6D44-283E-B0386E05D53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2699102"/>
              </p:ext>
            </p:extLst>
          </p:nvPr>
        </p:nvGraphicFramePr>
        <p:xfrm>
          <a:off x="3678789" y="750440"/>
          <a:ext cx="5000124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3" y="1914812"/>
            <a:ext cx="6858000" cy="3028377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4" y="1924949"/>
            <a:ext cx="6857999" cy="302837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3195" y="4092815"/>
            <a:ext cx="2501979" cy="302838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376302" y="969718"/>
            <a:ext cx="292526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22" y="1914808"/>
            <a:ext cx="6858003" cy="3028376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9858" y="1683756"/>
            <a:ext cx="2336449" cy="2396359"/>
          </a:xfrm>
        </p:spPr>
        <p:txBody>
          <a:bodyPr anchor="b">
            <a:normAutofit/>
          </a:bodyPr>
          <a:lstStyle/>
          <a:p>
            <a:pPr algn="r"/>
            <a:r>
              <a:rPr lang="en-US" sz="3500">
                <a:solidFill>
                  <a:srgbClr val="FFFFFF"/>
                </a:solidFill>
              </a:rPr>
              <a:t>Opening in Wireshark</a:t>
            </a:r>
          </a:p>
        </p:txBody>
      </p:sp>
      <p:graphicFrame>
        <p:nvGraphicFramePr>
          <p:cNvPr id="22" name="Content Placeholder 2">
            <a:extLst>
              <a:ext uri="{FF2B5EF4-FFF2-40B4-BE49-F238E27FC236}">
                <a16:creationId xmlns:a16="http://schemas.microsoft.com/office/drawing/2014/main" id="{24FEC5E5-B735-3AA4-EA87-FF13A175805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17880419"/>
              </p:ext>
            </p:extLst>
          </p:nvPr>
        </p:nvGraphicFramePr>
        <p:xfrm>
          <a:off x="3678789" y="750440"/>
          <a:ext cx="5000124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E230474-C2EB-BE2C-7C68-89A37BB972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3" name="Rectangle 1032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3" y="1914812"/>
            <a:ext cx="6858000" cy="3028377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5" name="Rectangle 1034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4" y="1924949"/>
            <a:ext cx="6857999" cy="302837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7" name="Rectangle 1036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3195" y="4092815"/>
            <a:ext cx="2501979" cy="302838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9" name="Freeform: Shape 1038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376302" y="969718"/>
            <a:ext cx="292526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41" name="Rectangle 1040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20" y="1904672"/>
            <a:ext cx="6858003" cy="3028376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DEEEB6-8DBF-2221-2C75-1723EEC6D7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041" y="586855"/>
            <a:ext cx="2401025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3500">
                <a:solidFill>
                  <a:srgbClr val="FFFFFF"/>
                </a:solidFill>
                <a:ea typeface="Calibri"/>
                <a:cs typeface="Calibri"/>
              </a:rPr>
              <a:t>Enhancing capture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7AB787-DB5B-B015-76C2-39EBDC1197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36295" y="10139"/>
            <a:ext cx="2268977" cy="683772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700" dirty="0">
                <a:ea typeface="Calibri"/>
                <a:cs typeface="Calibri"/>
              </a:rPr>
              <a:t>By default, only the first 128 bytes captured, Entire packet log using the command: </a:t>
            </a:r>
            <a:r>
              <a:rPr lang="en-US" sz="1700" dirty="0" err="1">
                <a:ea typeface="Calibri"/>
                <a:cs typeface="Calibri"/>
              </a:rPr>
              <a:t>pktmon</a:t>
            </a:r>
            <a:r>
              <a:rPr lang="en-US" sz="1700" dirty="0">
                <a:ea typeface="Calibri"/>
                <a:cs typeface="Calibri"/>
              </a:rPr>
              <a:t> start –c --pkt-size 0 </a:t>
            </a:r>
          </a:p>
          <a:p>
            <a:r>
              <a:rPr lang="en-US" sz="1700" dirty="0">
                <a:ea typeface="Calibri"/>
                <a:cs typeface="Calibri"/>
              </a:rPr>
              <a:t>Analyzing all the data is like drinking from a fire hose</a:t>
            </a:r>
          </a:p>
          <a:p>
            <a:r>
              <a:rPr lang="en-US" sz="1700" dirty="0">
                <a:ea typeface="Calibri"/>
                <a:cs typeface="Calibri"/>
              </a:rPr>
              <a:t>Filters allow focus on what is needed</a:t>
            </a:r>
          </a:p>
          <a:p>
            <a:r>
              <a:rPr lang="en-US" sz="1700" dirty="0">
                <a:ea typeface="Calibri"/>
                <a:cs typeface="Calibri"/>
              </a:rPr>
              <a:t>Multiple filters can be added</a:t>
            </a:r>
          </a:p>
          <a:p>
            <a:r>
              <a:rPr lang="en-US" sz="1700" dirty="0">
                <a:ea typeface="Calibri"/>
                <a:cs typeface="Calibri"/>
              </a:rPr>
              <a:t>If a filer is not needed, you will need to clear and start over</a:t>
            </a:r>
          </a:p>
          <a:p>
            <a:r>
              <a:rPr lang="en-US" sz="1700" dirty="0">
                <a:ea typeface="Calibri"/>
                <a:cs typeface="Calibri"/>
              </a:rPr>
              <a:t>Specifying a </a:t>
            </a:r>
            <a:r>
              <a:rPr lang="en-US" sz="1700" dirty="0" err="1">
                <a:ea typeface="Calibri"/>
                <a:cs typeface="Calibri"/>
              </a:rPr>
              <a:t>nic</a:t>
            </a:r>
            <a:r>
              <a:rPr lang="en-US" sz="1700" dirty="0">
                <a:ea typeface="Calibri"/>
                <a:cs typeface="Calibri"/>
              </a:rPr>
              <a:t> may improve results</a:t>
            </a:r>
          </a:p>
          <a:p>
            <a:endParaRPr lang="en-US" sz="1700" dirty="0">
              <a:ea typeface="Calibri"/>
              <a:cs typeface="Calibri"/>
            </a:endParaRPr>
          </a:p>
        </p:txBody>
      </p:sp>
      <p:pic>
        <p:nvPicPr>
          <p:cNvPr id="1026" name="Picture 2" descr="Family Guy - Peter Griffin drinks from fire hose on Make a GIF">
            <a:extLst>
              <a:ext uri="{FF2B5EF4-FFF2-40B4-BE49-F238E27FC236}">
                <a16:creationId xmlns:a16="http://schemas.microsoft.com/office/drawing/2014/main" id="{9BDE6E87-E3A6-6BE8-2BF0-BF4B23C97E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82126" y="2672237"/>
            <a:ext cx="2711832" cy="1525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69614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9F6F39C2-8746-4599-843B-CED156C408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5D714AD-9E94-4752-AA45-D4B0EAAB52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4652"/>
            <a:ext cx="3333122" cy="6323347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07F8F6-D324-D4E9-21C7-0F1D0D439E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558" y="767258"/>
            <a:ext cx="2407001" cy="5323484"/>
          </a:xfrm>
        </p:spPr>
        <p:txBody>
          <a:bodyPr>
            <a:normAutofit/>
          </a:bodyPr>
          <a:lstStyle/>
          <a:p>
            <a:r>
              <a:rPr lang="en-US" sz="2400">
                <a:solidFill>
                  <a:schemeClr val="bg1"/>
                </a:solidFill>
                <a:ea typeface="Calibri"/>
                <a:cs typeface="Calibri"/>
              </a:rPr>
              <a:t>Filtering before capture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FF89E09-42FB-4694-96E4-95652B1D83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119882" y="3404998"/>
            <a:ext cx="6858002" cy="48006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5D3C032-881F-4579-A4BF-0FA966E9F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470645"/>
            <a:ext cx="9144000" cy="64008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2" name="Content Placeholder 2">
            <a:extLst>
              <a:ext uri="{FF2B5EF4-FFF2-40B4-BE49-F238E27FC236}">
                <a16:creationId xmlns:a16="http://schemas.microsoft.com/office/drawing/2014/main" id="{78E69C84-58C0-624F-CDA8-4D4FC7C2A2D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94871719"/>
              </p:ext>
            </p:extLst>
          </p:nvPr>
        </p:nvGraphicFramePr>
        <p:xfrm>
          <a:off x="3932187" y="1005298"/>
          <a:ext cx="4817176" cy="50854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025127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80D38F3-DE19-62DC-0475-3DA5197C48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70A82C0E-307A-E039-E155-B5DC3BFC3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BFFB3CC-0C7E-028C-D4F5-E4B0394A66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4652"/>
            <a:ext cx="3333122" cy="6323347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1561C0-489F-9F94-95AD-6B6C168FE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558" y="767258"/>
            <a:ext cx="2407001" cy="5323484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bg1"/>
                </a:solidFill>
                <a:ea typeface="Calibri"/>
                <a:cs typeface="Calibri"/>
              </a:rPr>
              <a:t>Selecting only one </a:t>
            </a:r>
            <a:r>
              <a:rPr lang="en-US" sz="2400" dirty="0" err="1">
                <a:solidFill>
                  <a:schemeClr val="bg1"/>
                </a:solidFill>
                <a:ea typeface="Calibri"/>
                <a:cs typeface="Calibri"/>
              </a:rPr>
              <a:t>nic</a:t>
            </a:r>
            <a:endParaRPr lang="en-US" sz="2400" dirty="0">
              <a:solidFill>
                <a:schemeClr val="bg1"/>
              </a:solidFill>
              <a:ea typeface="Calibri"/>
              <a:cs typeface="Calibri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11F201A-08C6-6E57-E272-24FA7C6B8D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119882" y="3404998"/>
            <a:ext cx="6858002" cy="48006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37CE206-10D8-DF7A-62B5-DA062E38F9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470645"/>
            <a:ext cx="9144000" cy="64008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2" name="Content Placeholder 2">
            <a:extLst>
              <a:ext uri="{FF2B5EF4-FFF2-40B4-BE49-F238E27FC236}">
                <a16:creationId xmlns:a16="http://schemas.microsoft.com/office/drawing/2014/main" id="{7AC5A564-26EE-8F06-1A8C-D94265FD7F4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71670950"/>
              </p:ext>
            </p:extLst>
          </p:nvPr>
        </p:nvGraphicFramePr>
        <p:xfrm>
          <a:off x="3932187" y="1005298"/>
          <a:ext cx="4817176" cy="50854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180061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63</TotalTime>
  <Words>555</Words>
  <Application>Microsoft Office PowerPoint</Application>
  <PresentationFormat>On-screen Show (4:3)</PresentationFormat>
  <Paragraphs>76</Paragraphs>
  <Slides>16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Calibri</vt:lpstr>
      <vt:lpstr>Office Theme</vt:lpstr>
      <vt:lpstr>Capturing Network Traffic with Pktmon and Analyzing it in Wireshark</vt:lpstr>
      <vt:lpstr>What is packet capture </vt:lpstr>
      <vt:lpstr>What is Pktmon?</vt:lpstr>
      <vt:lpstr>Basic Traffic capture with Pktmon</vt:lpstr>
      <vt:lpstr>Converting .etl to .pcapng or txt</vt:lpstr>
      <vt:lpstr>Opening in Wireshark</vt:lpstr>
      <vt:lpstr>Enhancing capture</vt:lpstr>
      <vt:lpstr>Filtering before capture</vt:lpstr>
      <vt:lpstr>Selecting only one nic</vt:lpstr>
      <vt:lpstr>Example </vt:lpstr>
      <vt:lpstr>Example (2)</vt:lpstr>
      <vt:lpstr>Log Output</vt:lpstr>
      <vt:lpstr>Demo </vt:lpstr>
      <vt:lpstr>Final notes </vt:lpstr>
      <vt:lpstr>Summary</vt:lpstr>
      <vt:lpstr>Reference Page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John S</cp:lastModifiedBy>
  <cp:revision>180</cp:revision>
  <dcterms:created xsi:type="dcterms:W3CDTF">2013-01-27T09:14:16Z</dcterms:created>
  <dcterms:modified xsi:type="dcterms:W3CDTF">2025-08-02T23:29:48Z</dcterms:modified>
  <cp:category/>
</cp:coreProperties>
</file>